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8" r:id="rId5"/>
    <p:sldId id="275" r:id="rId6"/>
    <p:sldId id="265" r:id="rId7"/>
    <p:sldId id="260" r:id="rId8"/>
    <p:sldId id="266" r:id="rId9"/>
    <p:sldId id="267" r:id="rId10"/>
    <p:sldId id="268" r:id="rId11"/>
    <p:sldId id="269" r:id="rId12"/>
    <p:sldId id="261" r:id="rId13"/>
    <p:sldId id="262" r:id="rId14"/>
    <p:sldId id="263" r:id="rId15"/>
    <p:sldId id="264" r:id="rId16"/>
    <p:sldId id="270" r:id="rId17"/>
    <p:sldId id="271" r:id="rId18"/>
    <p:sldId id="272" r:id="rId19"/>
    <p:sldId id="273" r:id="rId20"/>
    <p:sldId id="274" r:id="rId21"/>
    <p:sldId id="279" r:id="rId22"/>
    <p:sldId id="280" r:id="rId23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3" Type="http://schemas.openxmlformats.org/officeDocument/2006/relationships/image" Target="../media/image85.wmf"/><Relationship Id="rId7" Type="http://schemas.openxmlformats.org/officeDocument/2006/relationships/image" Target="../media/image94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6" Type="http://schemas.openxmlformats.org/officeDocument/2006/relationships/image" Target="../media/image93.wmf"/><Relationship Id="rId11" Type="http://schemas.openxmlformats.org/officeDocument/2006/relationships/image" Target="../media/image96.wmf"/><Relationship Id="rId5" Type="http://schemas.openxmlformats.org/officeDocument/2006/relationships/image" Target="../media/image69.wmf"/><Relationship Id="rId10" Type="http://schemas.openxmlformats.org/officeDocument/2006/relationships/image" Target="../media/image26.wmf"/><Relationship Id="rId4" Type="http://schemas.openxmlformats.org/officeDocument/2006/relationships/image" Target="../media/image86.wmf"/><Relationship Id="rId9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image" Target="../media/image99.wmf"/><Relationship Id="rId7" Type="http://schemas.openxmlformats.org/officeDocument/2006/relationships/image" Target="../media/image103.wmf"/><Relationship Id="rId12" Type="http://schemas.openxmlformats.org/officeDocument/2006/relationships/image" Target="../media/image106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11" Type="http://schemas.openxmlformats.org/officeDocument/2006/relationships/image" Target="../media/image26.wmf"/><Relationship Id="rId5" Type="http://schemas.openxmlformats.org/officeDocument/2006/relationships/image" Target="../media/image101.wmf"/><Relationship Id="rId10" Type="http://schemas.openxmlformats.org/officeDocument/2006/relationships/image" Target="../media/image25.wmf"/><Relationship Id="rId4" Type="http://schemas.openxmlformats.org/officeDocument/2006/relationships/image" Target="../media/image100.wmf"/><Relationship Id="rId9" Type="http://schemas.openxmlformats.org/officeDocument/2006/relationships/image" Target="../media/image10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3" Type="http://schemas.openxmlformats.org/officeDocument/2006/relationships/image" Target="../media/image86.wmf"/><Relationship Id="rId7" Type="http://schemas.openxmlformats.org/officeDocument/2006/relationships/image" Target="../media/image110.wmf"/><Relationship Id="rId12" Type="http://schemas.openxmlformats.org/officeDocument/2006/relationships/image" Target="../media/image113.wmf"/><Relationship Id="rId2" Type="http://schemas.openxmlformats.org/officeDocument/2006/relationships/image" Target="../media/image107.wmf"/><Relationship Id="rId1" Type="http://schemas.openxmlformats.org/officeDocument/2006/relationships/image" Target="../media/image84.wmf"/><Relationship Id="rId6" Type="http://schemas.openxmlformats.org/officeDocument/2006/relationships/image" Target="../media/image109.wmf"/><Relationship Id="rId11" Type="http://schemas.openxmlformats.org/officeDocument/2006/relationships/image" Target="../media/image112.wmf"/><Relationship Id="rId5" Type="http://schemas.openxmlformats.org/officeDocument/2006/relationships/image" Target="../media/image108.wmf"/><Relationship Id="rId10" Type="http://schemas.openxmlformats.org/officeDocument/2006/relationships/image" Target="../media/image26.wmf"/><Relationship Id="rId4" Type="http://schemas.openxmlformats.org/officeDocument/2006/relationships/image" Target="../media/image69.wmf"/><Relationship Id="rId9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3" Type="http://schemas.openxmlformats.org/officeDocument/2006/relationships/image" Target="../media/image116.wmf"/><Relationship Id="rId7" Type="http://schemas.openxmlformats.org/officeDocument/2006/relationships/image" Target="../media/image120.wmf"/><Relationship Id="rId12" Type="http://schemas.openxmlformats.org/officeDocument/2006/relationships/image" Target="../media/image122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6" Type="http://schemas.openxmlformats.org/officeDocument/2006/relationships/image" Target="../media/image119.wmf"/><Relationship Id="rId11" Type="http://schemas.openxmlformats.org/officeDocument/2006/relationships/image" Target="../media/image121.wmf"/><Relationship Id="rId5" Type="http://schemas.openxmlformats.org/officeDocument/2006/relationships/image" Target="../media/image118.wmf"/><Relationship Id="rId10" Type="http://schemas.openxmlformats.org/officeDocument/2006/relationships/image" Target="../media/image26.wmf"/><Relationship Id="rId4" Type="http://schemas.openxmlformats.org/officeDocument/2006/relationships/image" Target="../media/image117.wmf"/><Relationship Id="rId9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3" Type="http://schemas.openxmlformats.org/officeDocument/2006/relationships/image" Target="../media/image125.wmf"/><Relationship Id="rId7" Type="http://schemas.openxmlformats.org/officeDocument/2006/relationships/image" Target="../media/image129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8.wmf"/><Relationship Id="rId11" Type="http://schemas.openxmlformats.org/officeDocument/2006/relationships/image" Target="../media/image132.wmf"/><Relationship Id="rId5" Type="http://schemas.openxmlformats.org/officeDocument/2006/relationships/image" Target="../media/image127.wmf"/><Relationship Id="rId10" Type="http://schemas.openxmlformats.org/officeDocument/2006/relationships/image" Target="../media/image29.wmf"/><Relationship Id="rId4" Type="http://schemas.openxmlformats.org/officeDocument/2006/relationships/image" Target="../media/image126.wmf"/><Relationship Id="rId9" Type="http://schemas.openxmlformats.org/officeDocument/2006/relationships/image" Target="../media/image131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3" Type="http://schemas.openxmlformats.org/officeDocument/2006/relationships/image" Target="../media/image135.wmf"/><Relationship Id="rId7" Type="http://schemas.openxmlformats.org/officeDocument/2006/relationships/image" Target="../media/image139.wmf"/><Relationship Id="rId2" Type="http://schemas.openxmlformats.org/officeDocument/2006/relationships/image" Target="../media/image134.wmf"/><Relationship Id="rId1" Type="http://schemas.openxmlformats.org/officeDocument/2006/relationships/image" Target="../media/image133.wmf"/><Relationship Id="rId6" Type="http://schemas.openxmlformats.org/officeDocument/2006/relationships/image" Target="../media/image138.wmf"/><Relationship Id="rId11" Type="http://schemas.openxmlformats.org/officeDocument/2006/relationships/image" Target="../media/image141.wmf"/><Relationship Id="rId5" Type="http://schemas.openxmlformats.org/officeDocument/2006/relationships/image" Target="../media/image137.wmf"/><Relationship Id="rId10" Type="http://schemas.openxmlformats.org/officeDocument/2006/relationships/image" Target="../media/image29.wmf"/><Relationship Id="rId4" Type="http://schemas.openxmlformats.org/officeDocument/2006/relationships/image" Target="../media/image136.wmf"/><Relationship Id="rId9" Type="http://schemas.openxmlformats.org/officeDocument/2006/relationships/image" Target="../media/image111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7.wmf"/><Relationship Id="rId3" Type="http://schemas.openxmlformats.org/officeDocument/2006/relationships/image" Target="../media/image144.wmf"/><Relationship Id="rId7" Type="http://schemas.openxmlformats.org/officeDocument/2006/relationships/image" Target="../media/image146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Relationship Id="rId6" Type="http://schemas.openxmlformats.org/officeDocument/2006/relationships/image" Target="../media/image138.wmf"/><Relationship Id="rId11" Type="http://schemas.openxmlformats.org/officeDocument/2006/relationships/image" Target="../media/image149.wmf"/><Relationship Id="rId5" Type="http://schemas.openxmlformats.org/officeDocument/2006/relationships/image" Target="../media/image145.wmf"/><Relationship Id="rId10" Type="http://schemas.openxmlformats.org/officeDocument/2006/relationships/image" Target="../media/image29.wmf"/><Relationship Id="rId4" Type="http://schemas.openxmlformats.org/officeDocument/2006/relationships/image" Target="../media/image86.wmf"/><Relationship Id="rId9" Type="http://schemas.openxmlformats.org/officeDocument/2006/relationships/image" Target="../media/image148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wmf"/><Relationship Id="rId3" Type="http://schemas.openxmlformats.org/officeDocument/2006/relationships/image" Target="../media/image152.wmf"/><Relationship Id="rId7" Type="http://schemas.openxmlformats.org/officeDocument/2006/relationships/image" Target="../media/image156.wmf"/><Relationship Id="rId2" Type="http://schemas.openxmlformats.org/officeDocument/2006/relationships/image" Target="../media/image151.wmf"/><Relationship Id="rId1" Type="http://schemas.openxmlformats.org/officeDocument/2006/relationships/image" Target="../media/image150.wmf"/><Relationship Id="rId6" Type="http://schemas.openxmlformats.org/officeDocument/2006/relationships/image" Target="../media/image155.wmf"/><Relationship Id="rId11" Type="http://schemas.openxmlformats.org/officeDocument/2006/relationships/image" Target="../media/image159.wmf"/><Relationship Id="rId5" Type="http://schemas.openxmlformats.org/officeDocument/2006/relationships/image" Target="../media/image154.wmf"/><Relationship Id="rId10" Type="http://schemas.openxmlformats.org/officeDocument/2006/relationships/image" Target="../media/image29.wmf"/><Relationship Id="rId4" Type="http://schemas.openxmlformats.org/officeDocument/2006/relationships/image" Target="../media/image153.wmf"/><Relationship Id="rId9" Type="http://schemas.openxmlformats.org/officeDocument/2006/relationships/image" Target="../media/image158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wmf"/><Relationship Id="rId3" Type="http://schemas.openxmlformats.org/officeDocument/2006/relationships/image" Target="../media/image162.wmf"/><Relationship Id="rId7" Type="http://schemas.openxmlformats.org/officeDocument/2006/relationships/image" Target="../media/image166.wmf"/><Relationship Id="rId2" Type="http://schemas.openxmlformats.org/officeDocument/2006/relationships/image" Target="../media/image161.wmf"/><Relationship Id="rId1" Type="http://schemas.openxmlformats.org/officeDocument/2006/relationships/image" Target="../media/image160.wmf"/><Relationship Id="rId6" Type="http://schemas.openxmlformats.org/officeDocument/2006/relationships/image" Target="../media/image165.wmf"/><Relationship Id="rId11" Type="http://schemas.openxmlformats.org/officeDocument/2006/relationships/image" Target="../media/image29.wmf"/><Relationship Id="rId5" Type="http://schemas.openxmlformats.org/officeDocument/2006/relationships/image" Target="../media/image164.wmf"/><Relationship Id="rId10" Type="http://schemas.openxmlformats.org/officeDocument/2006/relationships/image" Target="../media/image169.wmf"/><Relationship Id="rId4" Type="http://schemas.openxmlformats.org/officeDocument/2006/relationships/image" Target="../media/image163.wmf"/><Relationship Id="rId9" Type="http://schemas.openxmlformats.org/officeDocument/2006/relationships/image" Target="../media/image16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2.wmf"/><Relationship Id="rId2" Type="http://schemas.openxmlformats.org/officeDocument/2006/relationships/image" Target="../media/image171.wmf"/><Relationship Id="rId1" Type="http://schemas.openxmlformats.org/officeDocument/2006/relationships/image" Target="../media/image170.wmf"/><Relationship Id="rId4" Type="http://schemas.openxmlformats.org/officeDocument/2006/relationships/image" Target="../media/image17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12" Type="http://schemas.openxmlformats.org/officeDocument/2006/relationships/image" Target="../media/image22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21.wmf"/><Relationship Id="rId5" Type="http://schemas.openxmlformats.org/officeDocument/2006/relationships/image" Target="../media/image3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12" Type="http://schemas.openxmlformats.org/officeDocument/2006/relationships/image" Target="../media/image22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11" Type="http://schemas.openxmlformats.org/officeDocument/2006/relationships/image" Target="../media/image21.wmf"/><Relationship Id="rId5" Type="http://schemas.openxmlformats.org/officeDocument/2006/relationships/image" Target="../media/image48.wmf"/><Relationship Id="rId10" Type="http://schemas.openxmlformats.org/officeDocument/2006/relationships/image" Target="../media/image53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12" Type="http://schemas.openxmlformats.org/officeDocument/2006/relationships/image" Target="../media/image22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11" Type="http://schemas.openxmlformats.org/officeDocument/2006/relationships/image" Target="../media/image21.wmf"/><Relationship Id="rId5" Type="http://schemas.openxmlformats.org/officeDocument/2006/relationships/image" Target="../media/image58.wmf"/><Relationship Id="rId10" Type="http://schemas.openxmlformats.org/officeDocument/2006/relationships/image" Target="../media/image63.wmf"/><Relationship Id="rId4" Type="http://schemas.openxmlformats.org/officeDocument/2006/relationships/image" Target="../media/image57.wmf"/><Relationship Id="rId9" Type="http://schemas.openxmlformats.org/officeDocument/2006/relationships/image" Target="../media/image6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22.wmf"/><Relationship Id="rId5" Type="http://schemas.openxmlformats.org/officeDocument/2006/relationships/image" Target="../media/image68.wmf"/><Relationship Id="rId10" Type="http://schemas.openxmlformats.org/officeDocument/2006/relationships/image" Target="../media/image21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22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11" Type="http://schemas.openxmlformats.org/officeDocument/2006/relationships/image" Target="../media/image21.wmf"/><Relationship Id="rId5" Type="http://schemas.openxmlformats.org/officeDocument/2006/relationships/image" Target="../media/image77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image" Target="../media/image90.wmf"/><Relationship Id="rId3" Type="http://schemas.openxmlformats.org/officeDocument/2006/relationships/image" Target="../media/image85.wmf"/><Relationship Id="rId7" Type="http://schemas.openxmlformats.org/officeDocument/2006/relationships/image" Target="../media/image88.wmf"/><Relationship Id="rId12" Type="http://schemas.openxmlformats.org/officeDocument/2006/relationships/image" Target="../media/image28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7.wmf"/><Relationship Id="rId11" Type="http://schemas.openxmlformats.org/officeDocument/2006/relationships/image" Target="../media/image27.wmf"/><Relationship Id="rId5" Type="http://schemas.openxmlformats.org/officeDocument/2006/relationships/image" Target="../media/image69.wmf"/><Relationship Id="rId10" Type="http://schemas.openxmlformats.org/officeDocument/2006/relationships/image" Target="../media/image26.wmf"/><Relationship Id="rId4" Type="http://schemas.openxmlformats.org/officeDocument/2006/relationships/image" Target="../media/image86.wmf"/><Relationship Id="rId9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AB1E-AB3E-43FE-8D48-D9345A75EBBB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6EA9-4A3D-46DB-8059-F99890B09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2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AB1E-AB3E-43FE-8D48-D9345A75EBBB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6EA9-4A3D-46DB-8059-F99890B09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9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AB1E-AB3E-43FE-8D48-D9345A75EBBB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6EA9-4A3D-46DB-8059-F99890B09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1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AB1E-AB3E-43FE-8D48-D9345A75EBBB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6EA9-4A3D-46DB-8059-F99890B09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2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AB1E-AB3E-43FE-8D48-D9345A75EBBB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6EA9-4A3D-46DB-8059-F99890B09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9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AB1E-AB3E-43FE-8D48-D9345A75EBBB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6EA9-4A3D-46DB-8059-F99890B09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AB1E-AB3E-43FE-8D48-D9345A75EBBB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6EA9-4A3D-46DB-8059-F99890B09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5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AB1E-AB3E-43FE-8D48-D9345A75EBBB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6EA9-4A3D-46DB-8059-F99890B09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8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AB1E-AB3E-43FE-8D48-D9345A75EBBB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6EA9-4A3D-46DB-8059-F99890B09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7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AB1E-AB3E-43FE-8D48-D9345A75EBBB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6EA9-4A3D-46DB-8059-F99890B09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0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AB1E-AB3E-43FE-8D48-D9345A75EBBB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6EA9-4A3D-46DB-8059-F99890B09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3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8AB1E-AB3E-43FE-8D48-D9345A75EBBB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56EA9-4A3D-46DB-8059-F99890B09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7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13" Type="http://schemas.openxmlformats.org/officeDocument/2006/relationships/image" Target="../media/image77.wmf"/><Relationship Id="rId18" Type="http://schemas.openxmlformats.org/officeDocument/2006/relationships/oleObject" Target="../embeddings/oleObject79.bin"/><Relationship Id="rId26" Type="http://schemas.openxmlformats.org/officeDocument/2006/relationships/oleObject" Target="../embeddings/oleObject83.bin"/><Relationship Id="rId3" Type="http://schemas.openxmlformats.org/officeDocument/2006/relationships/image" Target="../media/image43.jpeg"/><Relationship Id="rId21" Type="http://schemas.openxmlformats.org/officeDocument/2006/relationships/image" Target="../media/image81.wmf"/><Relationship Id="rId7" Type="http://schemas.openxmlformats.org/officeDocument/2006/relationships/image" Target="../media/image74.wmf"/><Relationship Id="rId12" Type="http://schemas.openxmlformats.org/officeDocument/2006/relationships/oleObject" Target="../embeddings/oleObject76.bin"/><Relationship Id="rId17" Type="http://schemas.openxmlformats.org/officeDocument/2006/relationships/image" Target="../media/image79.wmf"/><Relationship Id="rId25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8.bin"/><Relationship Id="rId20" Type="http://schemas.openxmlformats.org/officeDocument/2006/relationships/oleObject" Target="../embeddings/oleObject80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76.wmf"/><Relationship Id="rId24" Type="http://schemas.openxmlformats.org/officeDocument/2006/relationships/oleObject" Target="../embeddings/oleObject82.bin"/><Relationship Id="rId5" Type="http://schemas.openxmlformats.org/officeDocument/2006/relationships/image" Target="../media/image73.wmf"/><Relationship Id="rId15" Type="http://schemas.openxmlformats.org/officeDocument/2006/relationships/image" Target="../media/image78.wmf"/><Relationship Id="rId23" Type="http://schemas.openxmlformats.org/officeDocument/2006/relationships/image" Target="../media/image82.wmf"/><Relationship Id="rId10" Type="http://schemas.openxmlformats.org/officeDocument/2006/relationships/oleObject" Target="../embeddings/oleObject75.bin"/><Relationship Id="rId19" Type="http://schemas.openxmlformats.org/officeDocument/2006/relationships/image" Target="../media/image80.wmf"/><Relationship Id="rId4" Type="http://schemas.openxmlformats.org/officeDocument/2006/relationships/oleObject" Target="../embeddings/oleObject72.bin"/><Relationship Id="rId9" Type="http://schemas.openxmlformats.org/officeDocument/2006/relationships/image" Target="../media/image75.wmf"/><Relationship Id="rId14" Type="http://schemas.openxmlformats.org/officeDocument/2006/relationships/oleObject" Target="../embeddings/oleObject77.bin"/><Relationship Id="rId22" Type="http://schemas.openxmlformats.org/officeDocument/2006/relationships/oleObject" Target="../embeddings/oleObject81.bin"/><Relationship Id="rId27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13" Type="http://schemas.openxmlformats.org/officeDocument/2006/relationships/image" Target="../media/image69.wmf"/><Relationship Id="rId18" Type="http://schemas.openxmlformats.org/officeDocument/2006/relationships/oleObject" Target="../embeddings/oleObject91.bin"/><Relationship Id="rId26" Type="http://schemas.openxmlformats.org/officeDocument/2006/relationships/oleObject" Target="../embeddings/oleObject95.bin"/><Relationship Id="rId3" Type="http://schemas.openxmlformats.org/officeDocument/2006/relationships/image" Target="../media/image43.jpeg"/><Relationship Id="rId21" Type="http://schemas.openxmlformats.org/officeDocument/2006/relationships/image" Target="../media/image25.wmf"/><Relationship Id="rId7" Type="http://schemas.openxmlformats.org/officeDocument/2006/relationships/image" Target="../media/image84.wmf"/><Relationship Id="rId12" Type="http://schemas.openxmlformats.org/officeDocument/2006/relationships/oleObject" Target="../embeddings/oleObject88.bin"/><Relationship Id="rId17" Type="http://schemas.openxmlformats.org/officeDocument/2006/relationships/image" Target="../media/image88.wmf"/><Relationship Id="rId25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0.bin"/><Relationship Id="rId20" Type="http://schemas.openxmlformats.org/officeDocument/2006/relationships/oleObject" Target="../embeddings/oleObject92.bin"/><Relationship Id="rId29" Type="http://schemas.openxmlformats.org/officeDocument/2006/relationships/image" Target="../media/image90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5.bin"/><Relationship Id="rId11" Type="http://schemas.openxmlformats.org/officeDocument/2006/relationships/image" Target="../media/image86.wmf"/><Relationship Id="rId24" Type="http://schemas.openxmlformats.org/officeDocument/2006/relationships/oleObject" Target="../embeddings/oleObject94.bin"/><Relationship Id="rId5" Type="http://schemas.openxmlformats.org/officeDocument/2006/relationships/image" Target="../media/image83.wmf"/><Relationship Id="rId15" Type="http://schemas.openxmlformats.org/officeDocument/2006/relationships/image" Target="../media/image87.wmf"/><Relationship Id="rId23" Type="http://schemas.openxmlformats.org/officeDocument/2006/relationships/image" Target="../media/image26.wmf"/><Relationship Id="rId28" Type="http://schemas.openxmlformats.org/officeDocument/2006/relationships/oleObject" Target="../embeddings/oleObject96.bin"/><Relationship Id="rId10" Type="http://schemas.openxmlformats.org/officeDocument/2006/relationships/oleObject" Target="../embeddings/oleObject87.bin"/><Relationship Id="rId19" Type="http://schemas.openxmlformats.org/officeDocument/2006/relationships/image" Target="../media/image89.wmf"/><Relationship Id="rId4" Type="http://schemas.openxmlformats.org/officeDocument/2006/relationships/oleObject" Target="../embeddings/oleObject84.bin"/><Relationship Id="rId9" Type="http://schemas.openxmlformats.org/officeDocument/2006/relationships/image" Target="../media/image85.wmf"/><Relationship Id="rId14" Type="http://schemas.openxmlformats.org/officeDocument/2006/relationships/oleObject" Target="../embeddings/oleObject89.bin"/><Relationship Id="rId22" Type="http://schemas.openxmlformats.org/officeDocument/2006/relationships/oleObject" Target="../embeddings/oleObject93.bin"/><Relationship Id="rId27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9.bin"/><Relationship Id="rId13" Type="http://schemas.openxmlformats.org/officeDocument/2006/relationships/image" Target="../media/image69.wmf"/><Relationship Id="rId18" Type="http://schemas.openxmlformats.org/officeDocument/2006/relationships/oleObject" Target="../embeddings/oleObject104.bin"/><Relationship Id="rId26" Type="http://schemas.openxmlformats.org/officeDocument/2006/relationships/slide" Target="slide16.xml"/><Relationship Id="rId3" Type="http://schemas.openxmlformats.org/officeDocument/2006/relationships/image" Target="../media/image43.jpeg"/><Relationship Id="rId21" Type="http://schemas.openxmlformats.org/officeDocument/2006/relationships/image" Target="../media/image25.wmf"/><Relationship Id="rId7" Type="http://schemas.openxmlformats.org/officeDocument/2006/relationships/image" Target="../media/image92.wmf"/><Relationship Id="rId12" Type="http://schemas.openxmlformats.org/officeDocument/2006/relationships/oleObject" Target="../embeddings/oleObject101.bin"/><Relationship Id="rId17" Type="http://schemas.openxmlformats.org/officeDocument/2006/relationships/image" Target="../media/image94.wmf"/><Relationship Id="rId25" Type="http://schemas.openxmlformats.org/officeDocument/2006/relationships/image" Target="../media/image9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3.bin"/><Relationship Id="rId20" Type="http://schemas.openxmlformats.org/officeDocument/2006/relationships/oleObject" Target="../embeddings/oleObject105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98.bin"/><Relationship Id="rId11" Type="http://schemas.openxmlformats.org/officeDocument/2006/relationships/image" Target="../media/image86.wmf"/><Relationship Id="rId24" Type="http://schemas.openxmlformats.org/officeDocument/2006/relationships/oleObject" Target="../embeddings/oleObject107.bin"/><Relationship Id="rId5" Type="http://schemas.openxmlformats.org/officeDocument/2006/relationships/image" Target="../media/image91.wmf"/><Relationship Id="rId15" Type="http://schemas.openxmlformats.org/officeDocument/2006/relationships/image" Target="../media/image93.wmf"/><Relationship Id="rId23" Type="http://schemas.openxmlformats.org/officeDocument/2006/relationships/image" Target="../media/image26.wmf"/><Relationship Id="rId10" Type="http://schemas.openxmlformats.org/officeDocument/2006/relationships/oleObject" Target="../embeddings/oleObject100.bin"/><Relationship Id="rId19" Type="http://schemas.openxmlformats.org/officeDocument/2006/relationships/image" Target="../media/image95.wmf"/><Relationship Id="rId4" Type="http://schemas.openxmlformats.org/officeDocument/2006/relationships/oleObject" Target="../embeddings/oleObject97.bin"/><Relationship Id="rId9" Type="http://schemas.openxmlformats.org/officeDocument/2006/relationships/image" Target="../media/image85.wmf"/><Relationship Id="rId14" Type="http://schemas.openxmlformats.org/officeDocument/2006/relationships/oleObject" Target="../embeddings/oleObject102.bin"/><Relationship Id="rId22" Type="http://schemas.openxmlformats.org/officeDocument/2006/relationships/oleObject" Target="../embeddings/oleObject10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0.bin"/><Relationship Id="rId13" Type="http://schemas.openxmlformats.org/officeDocument/2006/relationships/image" Target="../media/image101.wmf"/><Relationship Id="rId18" Type="http://schemas.openxmlformats.org/officeDocument/2006/relationships/oleObject" Target="../embeddings/oleObject115.bin"/><Relationship Id="rId26" Type="http://schemas.openxmlformats.org/officeDocument/2006/relationships/oleObject" Target="../embeddings/oleObject119.bin"/><Relationship Id="rId3" Type="http://schemas.openxmlformats.org/officeDocument/2006/relationships/image" Target="../media/image43.jpeg"/><Relationship Id="rId21" Type="http://schemas.openxmlformats.org/officeDocument/2006/relationships/image" Target="../media/image105.wmf"/><Relationship Id="rId7" Type="http://schemas.openxmlformats.org/officeDocument/2006/relationships/image" Target="../media/image98.wmf"/><Relationship Id="rId12" Type="http://schemas.openxmlformats.org/officeDocument/2006/relationships/oleObject" Target="../embeddings/oleObject112.bin"/><Relationship Id="rId17" Type="http://schemas.openxmlformats.org/officeDocument/2006/relationships/image" Target="../media/image103.wmf"/><Relationship Id="rId25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4.bin"/><Relationship Id="rId20" Type="http://schemas.openxmlformats.org/officeDocument/2006/relationships/oleObject" Target="../embeddings/oleObject116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09.bin"/><Relationship Id="rId11" Type="http://schemas.openxmlformats.org/officeDocument/2006/relationships/image" Target="../media/image100.wmf"/><Relationship Id="rId24" Type="http://schemas.openxmlformats.org/officeDocument/2006/relationships/oleObject" Target="../embeddings/oleObject118.bin"/><Relationship Id="rId5" Type="http://schemas.openxmlformats.org/officeDocument/2006/relationships/image" Target="../media/image97.wmf"/><Relationship Id="rId15" Type="http://schemas.openxmlformats.org/officeDocument/2006/relationships/image" Target="../media/image102.wmf"/><Relationship Id="rId23" Type="http://schemas.openxmlformats.org/officeDocument/2006/relationships/image" Target="../media/image25.wmf"/><Relationship Id="rId10" Type="http://schemas.openxmlformats.org/officeDocument/2006/relationships/oleObject" Target="../embeddings/oleObject111.bin"/><Relationship Id="rId19" Type="http://schemas.openxmlformats.org/officeDocument/2006/relationships/image" Target="../media/image104.wmf"/><Relationship Id="rId4" Type="http://schemas.openxmlformats.org/officeDocument/2006/relationships/oleObject" Target="../embeddings/oleObject108.bin"/><Relationship Id="rId9" Type="http://schemas.openxmlformats.org/officeDocument/2006/relationships/image" Target="../media/image99.wmf"/><Relationship Id="rId14" Type="http://schemas.openxmlformats.org/officeDocument/2006/relationships/oleObject" Target="../embeddings/oleObject113.bin"/><Relationship Id="rId22" Type="http://schemas.openxmlformats.org/officeDocument/2006/relationships/oleObject" Target="../embeddings/oleObject117.bin"/><Relationship Id="rId27" Type="http://schemas.openxmlformats.org/officeDocument/2006/relationships/image" Target="../media/image10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2.bin"/><Relationship Id="rId13" Type="http://schemas.openxmlformats.org/officeDocument/2006/relationships/image" Target="../media/image108.wmf"/><Relationship Id="rId18" Type="http://schemas.openxmlformats.org/officeDocument/2006/relationships/oleObject" Target="../embeddings/oleObject127.bin"/><Relationship Id="rId26" Type="http://schemas.openxmlformats.org/officeDocument/2006/relationships/oleObject" Target="../embeddings/oleObject131.bin"/><Relationship Id="rId3" Type="http://schemas.openxmlformats.org/officeDocument/2006/relationships/image" Target="../media/image43.jpeg"/><Relationship Id="rId21" Type="http://schemas.openxmlformats.org/officeDocument/2006/relationships/image" Target="../media/image25.wmf"/><Relationship Id="rId7" Type="http://schemas.openxmlformats.org/officeDocument/2006/relationships/image" Target="../media/image107.wmf"/><Relationship Id="rId12" Type="http://schemas.openxmlformats.org/officeDocument/2006/relationships/oleObject" Target="../embeddings/oleObject124.bin"/><Relationship Id="rId17" Type="http://schemas.openxmlformats.org/officeDocument/2006/relationships/image" Target="../media/image110.wmf"/><Relationship Id="rId25" Type="http://schemas.openxmlformats.org/officeDocument/2006/relationships/image" Target="../media/image1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6.bin"/><Relationship Id="rId20" Type="http://schemas.openxmlformats.org/officeDocument/2006/relationships/oleObject" Target="../embeddings/oleObject128.bin"/><Relationship Id="rId29" Type="http://schemas.openxmlformats.org/officeDocument/2006/relationships/slide" Target="slide1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1.bin"/><Relationship Id="rId11" Type="http://schemas.openxmlformats.org/officeDocument/2006/relationships/image" Target="../media/image69.wmf"/><Relationship Id="rId24" Type="http://schemas.openxmlformats.org/officeDocument/2006/relationships/oleObject" Target="../embeddings/oleObject130.bin"/><Relationship Id="rId5" Type="http://schemas.openxmlformats.org/officeDocument/2006/relationships/image" Target="../media/image84.wmf"/><Relationship Id="rId15" Type="http://schemas.openxmlformats.org/officeDocument/2006/relationships/image" Target="../media/image109.wmf"/><Relationship Id="rId23" Type="http://schemas.openxmlformats.org/officeDocument/2006/relationships/image" Target="../media/image26.wmf"/><Relationship Id="rId28" Type="http://schemas.openxmlformats.org/officeDocument/2006/relationships/slide" Target="slide9.xml"/><Relationship Id="rId10" Type="http://schemas.openxmlformats.org/officeDocument/2006/relationships/oleObject" Target="../embeddings/oleObject123.bin"/><Relationship Id="rId19" Type="http://schemas.openxmlformats.org/officeDocument/2006/relationships/image" Target="../media/image111.wmf"/><Relationship Id="rId4" Type="http://schemas.openxmlformats.org/officeDocument/2006/relationships/oleObject" Target="../embeddings/oleObject120.bin"/><Relationship Id="rId9" Type="http://schemas.openxmlformats.org/officeDocument/2006/relationships/image" Target="../media/image86.wmf"/><Relationship Id="rId14" Type="http://schemas.openxmlformats.org/officeDocument/2006/relationships/oleObject" Target="../embeddings/oleObject125.bin"/><Relationship Id="rId22" Type="http://schemas.openxmlformats.org/officeDocument/2006/relationships/oleObject" Target="../embeddings/oleObject129.bin"/><Relationship Id="rId27" Type="http://schemas.openxmlformats.org/officeDocument/2006/relationships/image" Target="../media/image11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4.bin"/><Relationship Id="rId13" Type="http://schemas.openxmlformats.org/officeDocument/2006/relationships/image" Target="../media/image118.wmf"/><Relationship Id="rId18" Type="http://schemas.openxmlformats.org/officeDocument/2006/relationships/oleObject" Target="../embeddings/oleObject139.bin"/><Relationship Id="rId26" Type="http://schemas.openxmlformats.org/officeDocument/2006/relationships/oleObject" Target="../embeddings/oleObject143.bin"/><Relationship Id="rId3" Type="http://schemas.openxmlformats.org/officeDocument/2006/relationships/image" Target="../media/image43.jpeg"/><Relationship Id="rId21" Type="http://schemas.openxmlformats.org/officeDocument/2006/relationships/image" Target="../media/image25.wmf"/><Relationship Id="rId7" Type="http://schemas.openxmlformats.org/officeDocument/2006/relationships/image" Target="../media/image115.wmf"/><Relationship Id="rId12" Type="http://schemas.openxmlformats.org/officeDocument/2006/relationships/oleObject" Target="../embeddings/oleObject136.bin"/><Relationship Id="rId17" Type="http://schemas.openxmlformats.org/officeDocument/2006/relationships/image" Target="../media/image120.wmf"/><Relationship Id="rId25" Type="http://schemas.openxmlformats.org/officeDocument/2006/relationships/image" Target="../media/image1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8.bin"/><Relationship Id="rId20" Type="http://schemas.openxmlformats.org/officeDocument/2006/relationships/oleObject" Target="../embeddings/oleObject140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3.bin"/><Relationship Id="rId11" Type="http://schemas.openxmlformats.org/officeDocument/2006/relationships/image" Target="../media/image117.wmf"/><Relationship Id="rId24" Type="http://schemas.openxmlformats.org/officeDocument/2006/relationships/oleObject" Target="../embeddings/oleObject142.bin"/><Relationship Id="rId5" Type="http://schemas.openxmlformats.org/officeDocument/2006/relationships/image" Target="../media/image114.wmf"/><Relationship Id="rId15" Type="http://schemas.openxmlformats.org/officeDocument/2006/relationships/image" Target="../media/image119.wmf"/><Relationship Id="rId23" Type="http://schemas.openxmlformats.org/officeDocument/2006/relationships/image" Target="../media/image26.wmf"/><Relationship Id="rId10" Type="http://schemas.openxmlformats.org/officeDocument/2006/relationships/oleObject" Target="../embeddings/oleObject135.bin"/><Relationship Id="rId19" Type="http://schemas.openxmlformats.org/officeDocument/2006/relationships/image" Target="../media/image111.wmf"/><Relationship Id="rId4" Type="http://schemas.openxmlformats.org/officeDocument/2006/relationships/oleObject" Target="../embeddings/oleObject132.bin"/><Relationship Id="rId9" Type="http://schemas.openxmlformats.org/officeDocument/2006/relationships/image" Target="../media/image116.wmf"/><Relationship Id="rId14" Type="http://schemas.openxmlformats.org/officeDocument/2006/relationships/oleObject" Target="../embeddings/oleObject137.bin"/><Relationship Id="rId22" Type="http://schemas.openxmlformats.org/officeDocument/2006/relationships/oleObject" Target="../embeddings/oleObject141.bin"/><Relationship Id="rId27" Type="http://schemas.openxmlformats.org/officeDocument/2006/relationships/image" Target="../media/image12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6.bin"/><Relationship Id="rId13" Type="http://schemas.openxmlformats.org/officeDocument/2006/relationships/image" Target="../media/image127.wmf"/><Relationship Id="rId18" Type="http://schemas.openxmlformats.org/officeDocument/2006/relationships/oleObject" Target="../embeddings/oleObject151.bin"/><Relationship Id="rId3" Type="http://schemas.openxmlformats.org/officeDocument/2006/relationships/image" Target="../media/image43.jpeg"/><Relationship Id="rId21" Type="http://schemas.openxmlformats.org/officeDocument/2006/relationships/image" Target="../media/image131.wmf"/><Relationship Id="rId7" Type="http://schemas.openxmlformats.org/officeDocument/2006/relationships/image" Target="../media/image124.wmf"/><Relationship Id="rId12" Type="http://schemas.openxmlformats.org/officeDocument/2006/relationships/oleObject" Target="../embeddings/oleObject148.bin"/><Relationship Id="rId17" Type="http://schemas.openxmlformats.org/officeDocument/2006/relationships/image" Target="../media/image129.wmf"/><Relationship Id="rId25" Type="http://schemas.openxmlformats.org/officeDocument/2006/relationships/image" Target="../media/image13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0.bin"/><Relationship Id="rId20" Type="http://schemas.openxmlformats.org/officeDocument/2006/relationships/oleObject" Target="../embeddings/oleObject152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45.bin"/><Relationship Id="rId11" Type="http://schemas.openxmlformats.org/officeDocument/2006/relationships/image" Target="../media/image126.wmf"/><Relationship Id="rId24" Type="http://schemas.openxmlformats.org/officeDocument/2006/relationships/oleObject" Target="../embeddings/oleObject154.bin"/><Relationship Id="rId5" Type="http://schemas.openxmlformats.org/officeDocument/2006/relationships/image" Target="../media/image123.wmf"/><Relationship Id="rId15" Type="http://schemas.openxmlformats.org/officeDocument/2006/relationships/image" Target="../media/image128.wmf"/><Relationship Id="rId23" Type="http://schemas.openxmlformats.org/officeDocument/2006/relationships/image" Target="../media/image29.wmf"/><Relationship Id="rId10" Type="http://schemas.openxmlformats.org/officeDocument/2006/relationships/oleObject" Target="../embeddings/oleObject147.bin"/><Relationship Id="rId19" Type="http://schemas.openxmlformats.org/officeDocument/2006/relationships/image" Target="../media/image130.wmf"/><Relationship Id="rId4" Type="http://schemas.openxmlformats.org/officeDocument/2006/relationships/oleObject" Target="../embeddings/oleObject144.bin"/><Relationship Id="rId9" Type="http://schemas.openxmlformats.org/officeDocument/2006/relationships/image" Target="../media/image125.wmf"/><Relationship Id="rId14" Type="http://schemas.openxmlformats.org/officeDocument/2006/relationships/oleObject" Target="../embeddings/oleObject149.bin"/><Relationship Id="rId22" Type="http://schemas.openxmlformats.org/officeDocument/2006/relationships/oleObject" Target="../embeddings/oleObject15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7.bin"/><Relationship Id="rId13" Type="http://schemas.openxmlformats.org/officeDocument/2006/relationships/image" Target="../media/image137.wmf"/><Relationship Id="rId18" Type="http://schemas.openxmlformats.org/officeDocument/2006/relationships/oleObject" Target="../embeddings/oleObject162.bin"/><Relationship Id="rId26" Type="http://schemas.openxmlformats.org/officeDocument/2006/relationships/slide" Target="slide21.xml"/><Relationship Id="rId3" Type="http://schemas.openxmlformats.org/officeDocument/2006/relationships/image" Target="../media/image43.jpeg"/><Relationship Id="rId21" Type="http://schemas.openxmlformats.org/officeDocument/2006/relationships/image" Target="../media/image111.wmf"/><Relationship Id="rId7" Type="http://schemas.openxmlformats.org/officeDocument/2006/relationships/image" Target="../media/image134.wmf"/><Relationship Id="rId12" Type="http://schemas.openxmlformats.org/officeDocument/2006/relationships/oleObject" Target="../embeddings/oleObject159.bin"/><Relationship Id="rId17" Type="http://schemas.openxmlformats.org/officeDocument/2006/relationships/image" Target="../media/image139.wmf"/><Relationship Id="rId25" Type="http://schemas.openxmlformats.org/officeDocument/2006/relationships/image" Target="../media/image14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1.bin"/><Relationship Id="rId20" Type="http://schemas.openxmlformats.org/officeDocument/2006/relationships/oleObject" Target="../embeddings/oleObject163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56.bin"/><Relationship Id="rId11" Type="http://schemas.openxmlformats.org/officeDocument/2006/relationships/image" Target="../media/image136.wmf"/><Relationship Id="rId24" Type="http://schemas.openxmlformats.org/officeDocument/2006/relationships/oleObject" Target="../embeddings/oleObject165.bin"/><Relationship Id="rId5" Type="http://schemas.openxmlformats.org/officeDocument/2006/relationships/image" Target="../media/image133.wmf"/><Relationship Id="rId15" Type="http://schemas.openxmlformats.org/officeDocument/2006/relationships/image" Target="../media/image138.wmf"/><Relationship Id="rId23" Type="http://schemas.openxmlformats.org/officeDocument/2006/relationships/image" Target="../media/image29.wmf"/><Relationship Id="rId10" Type="http://schemas.openxmlformats.org/officeDocument/2006/relationships/oleObject" Target="../embeddings/oleObject158.bin"/><Relationship Id="rId19" Type="http://schemas.openxmlformats.org/officeDocument/2006/relationships/image" Target="../media/image140.wmf"/><Relationship Id="rId4" Type="http://schemas.openxmlformats.org/officeDocument/2006/relationships/oleObject" Target="../embeddings/oleObject155.bin"/><Relationship Id="rId9" Type="http://schemas.openxmlformats.org/officeDocument/2006/relationships/image" Target="../media/image135.wmf"/><Relationship Id="rId14" Type="http://schemas.openxmlformats.org/officeDocument/2006/relationships/oleObject" Target="../embeddings/oleObject160.bin"/><Relationship Id="rId22" Type="http://schemas.openxmlformats.org/officeDocument/2006/relationships/oleObject" Target="../embeddings/oleObject16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8.bin"/><Relationship Id="rId13" Type="http://schemas.openxmlformats.org/officeDocument/2006/relationships/image" Target="../media/image145.wmf"/><Relationship Id="rId18" Type="http://schemas.openxmlformats.org/officeDocument/2006/relationships/oleObject" Target="../embeddings/oleObject173.bin"/><Relationship Id="rId26" Type="http://schemas.openxmlformats.org/officeDocument/2006/relationships/slide" Target="slide21.xml"/><Relationship Id="rId3" Type="http://schemas.openxmlformats.org/officeDocument/2006/relationships/image" Target="../media/image43.jpeg"/><Relationship Id="rId21" Type="http://schemas.openxmlformats.org/officeDocument/2006/relationships/image" Target="../media/image148.wmf"/><Relationship Id="rId7" Type="http://schemas.openxmlformats.org/officeDocument/2006/relationships/image" Target="../media/image143.wmf"/><Relationship Id="rId12" Type="http://schemas.openxmlformats.org/officeDocument/2006/relationships/oleObject" Target="../embeddings/oleObject170.bin"/><Relationship Id="rId17" Type="http://schemas.openxmlformats.org/officeDocument/2006/relationships/image" Target="../media/image146.wmf"/><Relationship Id="rId25" Type="http://schemas.openxmlformats.org/officeDocument/2006/relationships/image" Target="../media/image14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2.bin"/><Relationship Id="rId20" Type="http://schemas.openxmlformats.org/officeDocument/2006/relationships/oleObject" Target="../embeddings/oleObject174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67.bin"/><Relationship Id="rId11" Type="http://schemas.openxmlformats.org/officeDocument/2006/relationships/image" Target="../media/image86.wmf"/><Relationship Id="rId24" Type="http://schemas.openxmlformats.org/officeDocument/2006/relationships/oleObject" Target="../embeddings/oleObject176.bin"/><Relationship Id="rId5" Type="http://schemas.openxmlformats.org/officeDocument/2006/relationships/image" Target="../media/image142.wmf"/><Relationship Id="rId15" Type="http://schemas.openxmlformats.org/officeDocument/2006/relationships/image" Target="../media/image138.wmf"/><Relationship Id="rId23" Type="http://schemas.openxmlformats.org/officeDocument/2006/relationships/image" Target="../media/image29.wmf"/><Relationship Id="rId10" Type="http://schemas.openxmlformats.org/officeDocument/2006/relationships/oleObject" Target="../embeddings/oleObject169.bin"/><Relationship Id="rId19" Type="http://schemas.openxmlformats.org/officeDocument/2006/relationships/image" Target="../media/image147.wmf"/><Relationship Id="rId4" Type="http://schemas.openxmlformats.org/officeDocument/2006/relationships/oleObject" Target="../embeddings/oleObject166.bin"/><Relationship Id="rId9" Type="http://schemas.openxmlformats.org/officeDocument/2006/relationships/image" Target="../media/image144.wmf"/><Relationship Id="rId14" Type="http://schemas.openxmlformats.org/officeDocument/2006/relationships/oleObject" Target="../embeddings/oleObject171.bin"/><Relationship Id="rId22" Type="http://schemas.openxmlformats.org/officeDocument/2006/relationships/oleObject" Target="../embeddings/oleObject175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9.bin"/><Relationship Id="rId13" Type="http://schemas.openxmlformats.org/officeDocument/2006/relationships/image" Target="../media/image154.wmf"/><Relationship Id="rId18" Type="http://schemas.openxmlformats.org/officeDocument/2006/relationships/oleObject" Target="../embeddings/oleObject184.bin"/><Relationship Id="rId26" Type="http://schemas.openxmlformats.org/officeDocument/2006/relationships/slide" Target="slide21.xml"/><Relationship Id="rId3" Type="http://schemas.openxmlformats.org/officeDocument/2006/relationships/image" Target="../media/image43.jpeg"/><Relationship Id="rId21" Type="http://schemas.openxmlformats.org/officeDocument/2006/relationships/image" Target="../media/image158.wmf"/><Relationship Id="rId7" Type="http://schemas.openxmlformats.org/officeDocument/2006/relationships/image" Target="../media/image151.wmf"/><Relationship Id="rId12" Type="http://schemas.openxmlformats.org/officeDocument/2006/relationships/oleObject" Target="../embeddings/oleObject181.bin"/><Relationship Id="rId17" Type="http://schemas.openxmlformats.org/officeDocument/2006/relationships/image" Target="../media/image156.wmf"/><Relationship Id="rId25" Type="http://schemas.openxmlformats.org/officeDocument/2006/relationships/image" Target="../media/image15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3.bin"/><Relationship Id="rId20" Type="http://schemas.openxmlformats.org/officeDocument/2006/relationships/oleObject" Target="../embeddings/oleObject185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78.bin"/><Relationship Id="rId11" Type="http://schemas.openxmlformats.org/officeDocument/2006/relationships/image" Target="../media/image153.wmf"/><Relationship Id="rId24" Type="http://schemas.openxmlformats.org/officeDocument/2006/relationships/oleObject" Target="../embeddings/oleObject187.bin"/><Relationship Id="rId5" Type="http://schemas.openxmlformats.org/officeDocument/2006/relationships/image" Target="../media/image150.wmf"/><Relationship Id="rId15" Type="http://schemas.openxmlformats.org/officeDocument/2006/relationships/image" Target="../media/image155.wmf"/><Relationship Id="rId23" Type="http://schemas.openxmlformats.org/officeDocument/2006/relationships/image" Target="../media/image29.wmf"/><Relationship Id="rId10" Type="http://schemas.openxmlformats.org/officeDocument/2006/relationships/oleObject" Target="../embeddings/oleObject180.bin"/><Relationship Id="rId19" Type="http://schemas.openxmlformats.org/officeDocument/2006/relationships/image" Target="../media/image157.wmf"/><Relationship Id="rId4" Type="http://schemas.openxmlformats.org/officeDocument/2006/relationships/oleObject" Target="../embeddings/oleObject177.bin"/><Relationship Id="rId9" Type="http://schemas.openxmlformats.org/officeDocument/2006/relationships/image" Target="../media/image152.wmf"/><Relationship Id="rId14" Type="http://schemas.openxmlformats.org/officeDocument/2006/relationships/oleObject" Target="../embeddings/oleObject182.bin"/><Relationship Id="rId22" Type="http://schemas.openxmlformats.org/officeDocument/2006/relationships/oleObject" Target="../embeddings/oleObject18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0.bin"/><Relationship Id="rId13" Type="http://schemas.openxmlformats.org/officeDocument/2006/relationships/image" Target="../media/image164.wmf"/><Relationship Id="rId18" Type="http://schemas.openxmlformats.org/officeDocument/2006/relationships/oleObject" Target="../embeddings/oleObject195.bin"/><Relationship Id="rId26" Type="http://schemas.openxmlformats.org/officeDocument/2006/relationships/slide" Target="slide21.xml"/><Relationship Id="rId3" Type="http://schemas.openxmlformats.org/officeDocument/2006/relationships/image" Target="../media/image43.jpeg"/><Relationship Id="rId21" Type="http://schemas.openxmlformats.org/officeDocument/2006/relationships/image" Target="../media/image168.wmf"/><Relationship Id="rId7" Type="http://schemas.openxmlformats.org/officeDocument/2006/relationships/image" Target="../media/image161.wmf"/><Relationship Id="rId12" Type="http://schemas.openxmlformats.org/officeDocument/2006/relationships/oleObject" Target="../embeddings/oleObject192.bin"/><Relationship Id="rId17" Type="http://schemas.openxmlformats.org/officeDocument/2006/relationships/image" Target="../media/image166.wmf"/><Relationship Id="rId25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4.bin"/><Relationship Id="rId20" Type="http://schemas.openxmlformats.org/officeDocument/2006/relationships/oleObject" Target="../embeddings/oleObject196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89.bin"/><Relationship Id="rId11" Type="http://schemas.openxmlformats.org/officeDocument/2006/relationships/image" Target="../media/image163.wmf"/><Relationship Id="rId24" Type="http://schemas.openxmlformats.org/officeDocument/2006/relationships/oleObject" Target="../embeddings/oleObject198.bin"/><Relationship Id="rId5" Type="http://schemas.openxmlformats.org/officeDocument/2006/relationships/image" Target="../media/image160.wmf"/><Relationship Id="rId15" Type="http://schemas.openxmlformats.org/officeDocument/2006/relationships/image" Target="../media/image165.wmf"/><Relationship Id="rId23" Type="http://schemas.openxmlformats.org/officeDocument/2006/relationships/image" Target="../media/image169.wmf"/><Relationship Id="rId10" Type="http://schemas.openxmlformats.org/officeDocument/2006/relationships/oleObject" Target="../embeddings/oleObject191.bin"/><Relationship Id="rId19" Type="http://schemas.openxmlformats.org/officeDocument/2006/relationships/image" Target="../media/image167.wmf"/><Relationship Id="rId4" Type="http://schemas.openxmlformats.org/officeDocument/2006/relationships/oleObject" Target="../embeddings/oleObject188.bin"/><Relationship Id="rId9" Type="http://schemas.openxmlformats.org/officeDocument/2006/relationships/image" Target="../media/image162.wmf"/><Relationship Id="rId14" Type="http://schemas.openxmlformats.org/officeDocument/2006/relationships/oleObject" Target="../embeddings/oleObject193.bin"/><Relationship Id="rId22" Type="http://schemas.openxmlformats.org/officeDocument/2006/relationships/oleObject" Target="../embeddings/oleObject19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1.bin"/><Relationship Id="rId3" Type="http://schemas.openxmlformats.org/officeDocument/2006/relationships/image" Target="../media/image174.jpeg"/><Relationship Id="rId7" Type="http://schemas.openxmlformats.org/officeDocument/2006/relationships/image" Target="../media/image17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00.bin"/><Relationship Id="rId11" Type="http://schemas.openxmlformats.org/officeDocument/2006/relationships/image" Target="../media/image173.wmf"/><Relationship Id="rId5" Type="http://schemas.openxmlformats.org/officeDocument/2006/relationships/image" Target="../media/image170.wmf"/><Relationship Id="rId10" Type="http://schemas.openxmlformats.org/officeDocument/2006/relationships/oleObject" Target="../embeddings/oleObject202.bin"/><Relationship Id="rId4" Type="http://schemas.openxmlformats.org/officeDocument/2006/relationships/oleObject" Target="../embeddings/oleObject199.bin"/><Relationship Id="rId9" Type="http://schemas.openxmlformats.org/officeDocument/2006/relationships/image" Target="../media/image172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9.jpe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2.bin"/><Relationship Id="rId3" Type="http://schemas.openxmlformats.org/officeDocument/2006/relationships/image" Target="../media/image20.jpeg"/><Relationship Id="rId21" Type="http://schemas.openxmlformats.org/officeDocument/2006/relationships/image" Target="../media/image18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23" Type="http://schemas.openxmlformats.org/officeDocument/2006/relationships/image" Target="../media/image19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7.wmf"/><Relationship Id="rId3" Type="http://schemas.openxmlformats.org/officeDocument/2006/relationships/image" Target="../media/image31.jpeg"/><Relationship Id="rId21" Type="http://schemas.openxmlformats.org/officeDocument/2006/relationships/oleObject" Target="../embeddings/oleObject23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8.bin"/><Relationship Id="rId24" Type="http://schemas.openxmlformats.org/officeDocument/2006/relationships/image" Target="../media/image30.wmf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4.bin"/><Relationship Id="rId10" Type="http://schemas.openxmlformats.org/officeDocument/2006/relationships/image" Target="../media/image23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32.gi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5.wmf"/><Relationship Id="rId22" Type="http://schemas.openxmlformats.org/officeDocument/2006/relationships/image" Target="../media/image2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7.wmf"/><Relationship Id="rId18" Type="http://schemas.openxmlformats.org/officeDocument/2006/relationships/oleObject" Target="../embeddings/oleObject32.bin"/><Relationship Id="rId26" Type="http://schemas.openxmlformats.org/officeDocument/2006/relationships/oleObject" Target="../embeddings/oleObject36.bin"/><Relationship Id="rId3" Type="http://schemas.openxmlformats.org/officeDocument/2006/relationships/image" Target="../media/image43.jpeg"/><Relationship Id="rId21" Type="http://schemas.openxmlformats.org/officeDocument/2006/relationships/image" Target="../media/image41.wmf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39.wmf"/><Relationship Id="rId25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6.wmf"/><Relationship Id="rId24" Type="http://schemas.openxmlformats.org/officeDocument/2006/relationships/oleObject" Target="../embeddings/oleObject35.bin"/><Relationship Id="rId5" Type="http://schemas.openxmlformats.org/officeDocument/2006/relationships/image" Target="../media/image33.wmf"/><Relationship Id="rId15" Type="http://schemas.openxmlformats.org/officeDocument/2006/relationships/image" Target="../media/image38.wmf"/><Relationship Id="rId23" Type="http://schemas.openxmlformats.org/officeDocument/2006/relationships/image" Target="../media/image42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40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Relationship Id="rId27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48.wmf"/><Relationship Id="rId18" Type="http://schemas.openxmlformats.org/officeDocument/2006/relationships/oleObject" Target="../embeddings/oleObject44.bin"/><Relationship Id="rId26" Type="http://schemas.openxmlformats.org/officeDocument/2006/relationships/oleObject" Target="../embeddings/oleObject48.bin"/><Relationship Id="rId3" Type="http://schemas.openxmlformats.org/officeDocument/2006/relationships/image" Target="../media/image43.jpeg"/><Relationship Id="rId21" Type="http://schemas.openxmlformats.org/officeDocument/2006/relationships/image" Target="../media/image52.wmf"/><Relationship Id="rId7" Type="http://schemas.openxmlformats.org/officeDocument/2006/relationships/image" Target="../media/image45.wmf"/><Relationship Id="rId12" Type="http://schemas.openxmlformats.org/officeDocument/2006/relationships/oleObject" Target="../embeddings/oleObject41.bin"/><Relationship Id="rId17" Type="http://schemas.openxmlformats.org/officeDocument/2006/relationships/image" Target="../media/image50.wmf"/><Relationship Id="rId25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3.bin"/><Relationship Id="rId20" Type="http://schemas.openxmlformats.org/officeDocument/2006/relationships/oleObject" Target="../embeddings/oleObject45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47.wmf"/><Relationship Id="rId24" Type="http://schemas.openxmlformats.org/officeDocument/2006/relationships/oleObject" Target="../embeddings/oleObject47.bin"/><Relationship Id="rId5" Type="http://schemas.openxmlformats.org/officeDocument/2006/relationships/image" Target="../media/image44.wmf"/><Relationship Id="rId15" Type="http://schemas.openxmlformats.org/officeDocument/2006/relationships/image" Target="../media/image49.wmf"/><Relationship Id="rId23" Type="http://schemas.openxmlformats.org/officeDocument/2006/relationships/image" Target="../media/image53.wmf"/><Relationship Id="rId28" Type="http://schemas.openxmlformats.org/officeDocument/2006/relationships/slide" Target="slide9.xml"/><Relationship Id="rId10" Type="http://schemas.openxmlformats.org/officeDocument/2006/relationships/oleObject" Target="../embeddings/oleObject40.bin"/><Relationship Id="rId19" Type="http://schemas.openxmlformats.org/officeDocument/2006/relationships/image" Target="../media/image51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6.wmf"/><Relationship Id="rId14" Type="http://schemas.openxmlformats.org/officeDocument/2006/relationships/oleObject" Target="../embeddings/oleObject42.bin"/><Relationship Id="rId22" Type="http://schemas.openxmlformats.org/officeDocument/2006/relationships/oleObject" Target="../embeddings/oleObject46.bin"/><Relationship Id="rId27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58.wmf"/><Relationship Id="rId18" Type="http://schemas.openxmlformats.org/officeDocument/2006/relationships/oleObject" Target="../embeddings/oleObject56.bin"/><Relationship Id="rId26" Type="http://schemas.openxmlformats.org/officeDocument/2006/relationships/oleObject" Target="../embeddings/oleObject60.bin"/><Relationship Id="rId3" Type="http://schemas.openxmlformats.org/officeDocument/2006/relationships/image" Target="../media/image43.jpeg"/><Relationship Id="rId21" Type="http://schemas.openxmlformats.org/officeDocument/2006/relationships/image" Target="../media/image62.wmf"/><Relationship Id="rId7" Type="http://schemas.openxmlformats.org/officeDocument/2006/relationships/image" Target="../media/image55.wmf"/><Relationship Id="rId12" Type="http://schemas.openxmlformats.org/officeDocument/2006/relationships/oleObject" Target="../embeddings/oleObject53.bin"/><Relationship Id="rId17" Type="http://schemas.openxmlformats.org/officeDocument/2006/relationships/image" Target="../media/image60.wmf"/><Relationship Id="rId25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5.bin"/><Relationship Id="rId20" Type="http://schemas.openxmlformats.org/officeDocument/2006/relationships/oleObject" Target="../embeddings/oleObject57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7.wmf"/><Relationship Id="rId24" Type="http://schemas.openxmlformats.org/officeDocument/2006/relationships/oleObject" Target="../embeddings/oleObject59.bin"/><Relationship Id="rId5" Type="http://schemas.openxmlformats.org/officeDocument/2006/relationships/image" Target="../media/image54.wmf"/><Relationship Id="rId15" Type="http://schemas.openxmlformats.org/officeDocument/2006/relationships/image" Target="../media/image59.wmf"/><Relationship Id="rId23" Type="http://schemas.openxmlformats.org/officeDocument/2006/relationships/image" Target="../media/image63.wmf"/><Relationship Id="rId10" Type="http://schemas.openxmlformats.org/officeDocument/2006/relationships/oleObject" Target="../embeddings/oleObject52.bin"/><Relationship Id="rId19" Type="http://schemas.openxmlformats.org/officeDocument/2006/relationships/image" Target="../media/image61.wmf"/><Relationship Id="rId4" Type="http://schemas.openxmlformats.org/officeDocument/2006/relationships/oleObject" Target="../embeddings/oleObject49.bin"/><Relationship Id="rId9" Type="http://schemas.openxmlformats.org/officeDocument/2006/relationships/image" Target="../media/image56.wmf"/><Relationship Id="rId14" Type="http://schemas.openxmlformats.org/officeDocument/2006/relationships/oleObject" Target="../embeddings/oleObject54.bin"/><Relationship Id="rId22" Type="http://schemas.openxmlformats.org/officeDocument/2006/relationships/oleObject" Target="../embeddings/oleObject58.bin"/><Relationship Id="rId27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68.wmf"/><Relationship Id="rId18" Type="http://schemas.openxmlformats.org/officeDocument/2006/relationships/oleObject" Target="../embeddings/oleObject68.bin"/><Relationship Id="rId26" Type="http://schemas.openxmlformats.org/officeDocument/2006/relationships/slide" Target="slide11.xml"/><Relationship Id="rId3" Type="http://schemas.openxmlformats.org/officeDocument/2006/relationships/image" Target="../media/image43.jpeg"/><Relationship Id="rId21" Type="http://schemas.openxmlformats.org/officeDocument/2006/relationships/image" Target="../media/image72.wmf"/><Relationship Id="rId7" Type="http://schemas.openxmlformats.org/officeDocument/2006/relationships/image" Target="../media/image65.wmf"/><Relationship Id="rId12" Type="http://schemas.openxmlformats.org/officeDocument/2006/relationships/oleObject" Target="../embeddings/oleObject65.bin"/><Relationship Id="rId17" Type="http://schemas.openxmlformats.org/officeDocument/2006/relationships/image" Target="../media/image70.wmf"/><Relationship Id="rId25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7.bin"/><Relationship Id="rId20" Type="http://schemas.openxmlformats.org/officeDocument/2006/relationships/oleObject" Target="../embeddings/oleObject69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67.wmf"/><Relationship Id="rId24" Type="http://schemas.openxmlformats.org/officeDocument/2006/relationships/oleObject" Target="../embeddings/oleObject71.bin"/><Relationship Id="rId5" Type="http://schemas.openxmlformats.org/officeDocument/2006/relationships/image" Target="../media/image64.wmf"/><Relationship Id="rId15" Type="http://schemas.openxmlformats.org/officeDocument/2006/relationships/image" Target="../media/image69.wmf"/><Relationship Id="rId23" Type="http://schemas.openxmlformats.org/officeDocument/2006/relationships/image" Target="../media/image21.wmf"/><Relationship Id="rId10" Type="http://schemas.openxmlformats.org/officeDocument/2006/relationships/oleObject" Target="../embeddings/oleObject64.bin"/><Relationship Id="rId19" Type="http://schemas.openxmlformats.org/officeDocument/2006/relationships/image" Target="../media/image71.wmf"/><Relationship Id="rId4" Type="http://schemas.openxmlformats.org/officeDocument/2006/relationships/oleObject" Target="../embeddings/oleObject61.bin"/><Relationship Id="rId9" Type="http://schemas.openxmlformats.org/officeDocument/2006/relationships/image" Target="../media/image66.wmf"/><Relationship Id="rId14" Type="http://schemas.openxmlformats.org/officeDocument/2006/relationships/oleObject" Target="../embeddings/oleObject66.bin"/><Relationship Id="rId22" Type="http://schemas.openxmlformats.org/officeDocument/2006/relationships/oleObject" Target="../embeddings/oleObject7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Kết quả hình ảnh cho hình nền powerpoin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5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298938"/>
            <a:ext cx="9144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pPr algn="ctr"/>
            <a:endParaRPr lang="en-US" sz="4800" b="1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CHÀO MỪNG QUÝ THẦY CÔ </a:t>
            </a: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ĐẾN DỰ </a:t>
            </a:r>
            <a:r>
              <a:rPr lang="en-US" sz="5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GIỜ </a:t>
            </a:r>
            <a:endParaRPr lang="en-US" sz="5400" b="1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LỚP </a:t>
            </a:r>
            <a:r>
              <a:rPr lang="en-US" sz="5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12A4</a:t>
            </a:r>
          </a:p>
        </p:txBody>
      </p:sp>
      <p:pic>
        <p:nvPicPr>
          <p:cNvPr id="71682" name="Picture 2" descr="Hình ảnh có liên qu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10" y="5465629"/>
            <a:ext cx="9171709" cy="17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4" name="Picture 4" descr="Hình ảnh có liên qu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10" y="0"/>
            <a:ext cx="917171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424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-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136208"/>
              </p:ext>
            </p:extLst>
          </p:nvPr>
        </p:nvGraphicFramePr>
        <p:xfrm>
          <a:off x="5161568" y="2359085"/>
          <a:ext cx="3352077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51" name="Equation" r:id="rId4" imgW="1777680" imgH="228600" progId="Equation.DSMT4">
                  <p:embed/>
                </p:oleObj>
              </mc:Choice>
              <mc:Fallback>
                <p:oleObj name="Equation" r:id="rId4" imgW="1777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1568" y="2359085"/>
                        <a:ext cx="3352077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809083"/>
              </p:ext>
            </p:extLst>
          </p:nvPr>
        </p:nvGraphicFramePr>
        <p:xfrm>
          <a:off x="5268192" y="4457460"/>
          <a:ext cx="3307773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52" name="Equation" r:id="rId6" imgW="1828800" imgH="253800" progId="Equation.DSMT4">
                  <p:embed/>
                </p:oleObj>
              </mc:Choice>
              <mc:Fallback>
                <p:oleObj name="Equation" r:id="rId6" imgW="1828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8192" y="4457460"/>
                        <a:ext cx="3307773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93965" y="2154375"/>
            <a:ext cx="89154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180109" y="4236075"/>
            <a:ext cx="8929256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574965" y="300650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568038" y="378755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4848092" y="3012127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4918365" y="377109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969423"/>
              </p:ext>
            </p:extLst>
          </p:nvPr>
        </p:nvGraphicFramePr>
        <p:xfrm>
          <a:off x="1219490" y="3143025"/>
          <a:ext cx="6873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53" name="Equation" r:id="rId8" imgW="317160" imgH="164880" progId="Equation.DSMT4">
                  <p:embed/>
                </p:oleObj>
              </mc:Choice>
              <mc:Fallback>
                <p:oleObj name="Equation" r:id="rId8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490" y="3143025"/>
                        <a:ext cx="6873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677399"/>
              </p:ext>
            </p:extLst>
          </p:nvPr>
        </p:nvGraphicFramePr>
        <p:xfrm>
          <a:off x="1262353" y="3924075"/>
          <a:ext cx="6873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54" name="Equation" r:id="rId10" imgW="317160" imgH="164880" progId="Equation.DSMT4">
                  <p:embed/>
                </p:oleObj>
              </mc:Choice>
              <mc:Fallback>
                <p:oleObj name="Equation" r:id="rId10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353" y="3924075"/>
                        <a:ext cx="687387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079121"/>
              </p:ext>
            </p:extLst>
          </p:nvPr>
        </p:nvGraphicFramePr>
        <p:xfrm>
          <a:off x="5597815" y="3910363"/>
          <a:ext cx="7159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55" name="Equation" r:id="rId12" imgW="330120" imgH="164880" progId="Equation.DSMT4">
                  <p:embed/>
                </p:oleObj>
              </mc:Choice>
              <mc:Fallback>
                <p:oleObj name="Equation" r:id="rId12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815" y="3910363"/>
                        <a:ext cx="7159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 noGrp="1" noChangeArrowheads="1"/>
          </p:cNvSpPr>
          <p:nvPr/>
        </p:nvSpPr>
        <p:spPr bwMode="auto">
          <a:xfrm>
            <a:off x="671955" y="503703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Grp="1" noChangeArrowheads="1"/>
          </p:cNvSpPr>
          <p:nvPr/>
        </p:nvSpPr>
        <p:spPr bwMode="auto">
          <a:xfrm>
            <a:off x="665028" y="574881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4994575" y="504223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>
            <a:spLocks noGrp="1" noChangeArrowheads="1"/>
          </p:cNvSpPr>
          <p:nvPr/>
        </p:nvSpPr>
        <p:spPr bwMode="auto">
          <a:xfrm>
            <a:off x="5015355" y="573235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823482"/>
              </p:ext>
            </p:extLst>
          </p:nvPr>
        </p:nvGraphicFramePr>
        <p:xfrm>
          <a:off x="1316328" y="5173560"/>
          <a:ext cx="6889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56" name="Equation" r:id="rId14" imgW="317160" imgH="164880" progId="Equation.DSMT4">
                  <p:embed/>
                </p:oleObj>
              </mc:Choice>
              <mc:Fallback>
                <p:oleObj name="Equation" r:id="rId14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328" y="5173560"/>
                        <a:ext cx="6889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829702"/>
              </p:ext>
            </p:extLst>
          </p:nvPr>
        </p:nvGraphicFramePr>
        <p:xfrm>
          <a:off x="1344903" y="5885335"/>
          <a:ext cx="7159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57" name="Equation" r:id="rId16" imgW="330120" imgH="164880" progId="Equation.DSMT4">
                  <p:embed/>
                </p:oleObj>
              </mc:Choice>
              <mc:Fallback>
                <p:oleObj name="Equation" r:id="rId16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903" y="5885335"/>
                        <a:ext cx="71596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8674943"/>
              </p:ext>
            </p:extLst>
          </p:nvPr>
        </p:nvGraphicFramePr>
        <p:xfrm>
          <a:off x="5611095" y="5857045"/>
          <a:ext cx="6873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58" name="Equation" r:id="rId18" imgW="317160" imgH="164880" progId="Equation.DSMT4">
                  <p:embed/>
                </p:oleObj>
              </mc:Choice>
              <mc:Fallback>
                <p:oleObj name="Equation" r:id="rId18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095" y="5857045"/>
                        <a:ext cx="6873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334312"/>
              </p:ext>
            </p:extLst>
          </p:nvPr>
        </p:nvGraphicFramePr>
        <p:xfrm>
          <a:off x="5585115" y="5168798"/>
          <a:ext cx="7143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59" name="Equation" r:id="rId20" imgW="330120" imgH="164880" progId="Equation.DSMT4">
                  <p:embed/>
                </p:oleObj>
              </mc:Choice>
              <mc:Fallback>
                <p:oleObj name="Equation" r:id="rId20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5115" y="5168798"/>
                        <a:ext cx="7143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077670"/>
              </p:ext>
            </p:extLst>
          </p:nvPr>
        </p:nvGraphicFramePr>
        <p:xfrm>
          <a:off x="5389430" y="3121232"/>
          <a:ext cx="8524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60" name="Equation" r:id="rId22" imgW="393480" imgH="164880" progId="Equation.DSMT4">
                  <p:embed/>
                </p:oleObj>
              </mc:Choice>
              <mc:Fallback>
                <p:oleObj name="Equation" r:id="rId22" imgW="393480" imgH="1648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9430" y="3121232"/>
                        <a:ext cx="852487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1723" y="775546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1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465148" y="962872"/>
            <a:ext cx="7322106" cy="8728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          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948000"/>
              </p:ext>
            </p:extLst>
          </p:nvPr>
        </p:nvGraphicFramePr>
        <p:xfrm>
          <a:off x="3964713" y="1169085"/>
          <a:ext cx="1496495" cy="53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61" name="Equation" r:id="rId24" imgW="634680" imgH="228600" progId="Equation.DSMT4">
                  <p:embed/>
                </p:oleObj>
              </mc:Choice>
              <mc:Fallback>
                <p:oleObj name="Equation" r:id="rId24" imgW="634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964713" y="1169085"/>
                        <a:ext cx="1496495" cy="538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591741"/>
              </p:ext>
            </p:extLst>
          </p:nvPr>
        </p:nvGraphicFramePr>
        <p:xfrm>
          <a:off x="6067053" y="1136149"/>
          <a:ext cx="20637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62" name="Equation" r:id="rId26" imgW="876240" imgH="253800" progId="Equation.DSMT4">
                  <p:embed/>
                </p:oleObj>
              </mc:Choice>
              <mc:Fallback>
                <p:oleObj name="Equation" r:id="rId26" imgW="876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7053" y="1136149"/>
                        <a:ext cx="206375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Oval 30"/>
          <p:cNvSpPr/>
          <p:nvPr/>
        </p:nvSpPr>
        <p:spPr>
          <a:xfrm>
            <a:off x="4882728" y="3027281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692737" y="5083795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70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6" grpId="0"/>
      <p:bldP spid="17" grpId="0"/>
      <p:bldP spid="18" grpId="0"/>
      <p:bldP spid="19" grpId="0"/>
      <p:bldP spid="3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9941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496432"/>
              </p:ext>
            </p:extLst>
          </p:nvPr>
        </p:nvGraphicFramePr>
        <p:xfrm>
          <a:off x="5165029" y="2313710"/>
          <a:ext cx="3404012" cy="582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1" name="Equation" r:id="rId4" imgW="1574640" imgH="228600" progId="Equation.DSMT4">
                  <p:embed/>
                </p:oleObj>
              </mc:Choice>
              <mc:Fallback>
                <p:oleObj name="Equation" r:id="rId4" imgW="1574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5029" y="2313710"/>
                        <a:ext cx="3404012" cy="5823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93965" y="2131005"/>
            <a:ext cx="890081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193965" y="4374625"/>
            <a:ext cx="890081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574965" y="300211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568038" y="378316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4911440" y="302116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4918365" y="379441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/>
        </p:nvSpPr>
        <p:spPr bwMode="auto">
          <a:xfrm>
            <a:off x="5292440" y="3015965"/>
            <a:ext cx="19050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546296"/>
              </p:ext>
            </p:extLst>
          </p:nvPr>
        </p:nvGraphicFramePr>
        <p:xfrm>
          <a:off x="1203615" y="3138635"/>
          <a:ext cx="7159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2" name="Equation" r:id="rId6" imgW="330120" imgH="164880" progId="Equation.DSMT4">
                  <p:embed/>
                </p:oleObj>
              </mc:Choice>
              <mc:Fallback>
                <p:oleObj name="Equation" r:id="rId6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615" y="3138635"/>
                        <a:ext cx="7159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360857"/>
              </p:ext>
            </p:extLst>
          </p:nvPr>
        </p:nvGraphicFramePr>
        <p:xfrm>
          <a:off x="1165515" y="3920408"/>
          <a:ext cx="8810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3" name="Equation" r:id="rId8" imgW="406080" imgH="164880" progId="Equation.DSMT4">
                  <p:embed/>
                </p:oleObj>
              </mc:Choice>
              <mc:Fallback>
                <p:oleObj name="Equation" r:id="rId8" imgW="4060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515" y="3920408"/>
                        <a:ext cx="8810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417363"/>
              </p:ext>
            </p:extLst>
          </p:nvPr>
        </p:nvGraphicFramePr>
        <p:xfrm>
          <a:off x="5624803" y="3934263"/>
          <a:ext cx="6604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4" name="Equation" r:id="rId10" imgW="304560" imgH="164880" progId="Equation.DSMT4">
                  <p:embed/>
                </p:oleObj>
              </mc:Choice>
              <mc:Fallback>
                <p:oleObj name="Equation" r:id="rId10" imgW="3045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4803" y="3934263"/>
                        <a:ext cx="6604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 noGrp="1" noChangeArrowheads="1"/>
          </p:cNvSpPr>
          <p:nvPr/>
        </p:nvSpPr>
        <p:spPr bwMode="auto">
          <a:xfrm>
            <a:off x="671955" y="510631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Grp="1" noChangeArrowheads="1"/>
          </p:cNvSpPr>
          <p:nvPr/>
        </p:nvSpPr>
        <p:spPr bwMode="auto">
          <a:xfrm>
            <a:off x="665028" y="584579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4994575" y="511150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>
            <a:spLocks noGrp="1" noChangeArrowheads="1"/>
          </p:cNvSpPr>
          <p:nvPr/>
        </p:nvSpPr>
        <p:spPr bwMode="auto">
          <a:xfrm>
            <a:off x="5015355" y="589861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01025"/>
              </p:ext>
            </p:extLst>
          </p:nvPr>
        </p:nvGraphicFramePr>
        <p:xfrm>
          <a:off x="1316328" y="5242835"/>
          <a:ext cx="6889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5" name="Equation" r:id="rId12" imgW="317160" imgH="164880" progId="Equation.DSMT4">
                  <p:embed/>
                </p:oleObj>
              </mc:Choice>
              <mc:Fallback>
                <p:oleObj name="Equation" r:id="rId12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328" y="5242835"/>
                        <a:ext cx="6889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494935"/>
              </p:ext>
            </p:extLst>
          </p:nvPr>
        </p:nvGraphicFramePr>
        <p:xfrm>
          <a:off x="1305083" y="5953125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6" name="Equation" r:id="rId14" imgW="736560" imgH="190440" progId="Equation.DSMT4">
                  <p:embed/>
                </p:oleObj>
              </mc:Choice>
              <mc:Fallback>
                <p:oleObj name="Equation" r:id="rId14" imgW="736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5083" y="5953125"/>
                        <a:ext cx="16002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466415"/>
              </p:ext>
            </p:extLst>
          </p:nvPr>
        </p:nvGraphicFramePr>
        <p:xfrm>
          <a:off x="5627829" y="6064870"/>
          <a:ext cx="6873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7" name="Equation" r:id="rId16" imgW="317160" imgH="164880" progId="Equation.DSMT4">
                  <p:embed/>
                </p:oleObj>
              </mc:Choice>
              <mc:Fallback>
                <p:oleObj name="Equation" r:id="rId16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7829" y="6064870"/>
                        <a:ext cx="6873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160662"/>
              </p:ext>
            </p:extLst>
          </p:nvPr>
        </p:nvGraphicFramePr>
        <p:xfrm>
          <a:off x="5568047" y="5250925"/>
          <a:ext cx="8524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8" name="Equation" r:id="rId18" imgW="393480" imgH="164880" progId="Equation.DSMT4">
                  <p:embed/>
                </p:oleObj>
              </mc:Choice>
              <mc:Fallback>
                <p:oleObj name="Equation" r:id="rId18" imgW="3934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8047" y="5250925"/>
                        <a:ext cx="8524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0" y="700406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2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457473" y="921699"/>
            <a:ext cx="7637302" cy="8866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275095"/>
              </p:ext>
            </p:extLst>
          </p:nvPr>
        </p:nvGraphicFramePr>
        <p:xfrm>
          <a:off x="4001147" y="1109805"/>
          <a:ext cx="2786841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9" name="Equation" r:id="rId20" imgW="1396800" imgH="253800" progId="Equation.DSMT4">
                  <p:embed/>
                </p:oleObj>
              </mc:Choice>
              <mc:Fallback>
                <p:oleObj name="Equation" r:id="rId20" imgW="1396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1147" y="1109805"/>
                        <a:ext cx="2786841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744071"/>
              </p:ext>
            </p:extLst>
          </p:nvPr>
        </p:nvGraphicFramePr>
        <p:xfrm>
          <a:off x="6823391" y="1150310"/>
          <a:ext cx="2085084" cy="533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20" name="Equation" r:id="rId22" imgW="1028520" imgH="253800" progId="Equation.DSMT4">
                  <p:embed/>
                </p:oleObj>
              </mc:Choice>
              <mc:Fallback>
                <p:oleObj name="Equation" r:id="rId22" imgW="10285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823391" y="1150310"/>
                        <a:ext cx="2085084" cy="533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Line Callout 1 28"/>
          <p:cNvSpPr/>
          <p:nvPr/>
        </p:nvSpPr>
        <p:spPr>
          <a:xfrm>
            <a:off x="5356253" y="200890"/>
            <a:ext cx="1091991" cy="592922"/>
          </a:xfrm>
          <a:prstGeom prst="borderCallout1">
            <a:avLst>
              <a:gd name="adj1" fmla="val 49712"/>
              <a:gd name="adj2" fmla="val -1733"/>
              <a:gd name="adj3" fmla="val 155488"/>
              <a:gd name="adj4" fmla="val -40207"/>
            </a:avLst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573398"/>
              </p:ext>
            </p:extLst>
          </p:nvPr>
        </p:nvGraphicFramePr>
        <p:xfrm>
          <a:off x="5416415" y="286323"/>
          <a:ext cx="1004442" cy="428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21" name="Equation" r:id="rId24" imgW="596880" imgH="253800" progId="Equation.DSMT4">
                  <p:embed/>
                </p:oleObj>
              </mc:Choice>
              <mc:Fallback>
                <p:oleObj name="Equation" r:id="rId24" imgW="596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6415" y="286323"/>
                        <a:ext cx="1004442" cy="428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Callout 1 30"/>
          <p:cNvSpPr/>
          <p:nvPr/>
        </p:nvSpPr>
        <p:spPr>
          <a:xfrm>
            <a:off x="7214412" y="207201"/>
            <a:ext cx="1091991" cy="580300"/>
          </a:xfrm>
          <a:prstGeom prst="borderCallout1">
            <a:avLst>
              <a:gd name="adj1" fmla="val 63704"/>
              <a:gd name="adj2" fmla="val -1818"/>
              <a:gd name="adj3" fmla="val 174148"/>
              <a:gd name="adj4" fmla="val -80974"/>
            </a:avLst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971754"/>
              </p:ext>
            </p:extLst>
          </p:nvPr>
        </p:nvGraphicFramePr>
        <p:xfrm>
          <a:off x="7280275" y="313228"/>
          <a:ext cx="9842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22" name="Equation" r:id="rId26" imgW="583920" imgH="253800" progId="Equation.DSMT4">
                  <p:embed/>
                </p:oleObj>
              </mc:Choice>
              <mc:Fallback>
                <p:oleObj name="Equation" r:id="rId26" imgW="5839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0275" y="313228"/>
                        <a:ext cx="9842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5931664"/>
              </p:ext>
            </p:extLst>
          </p:nvPr>
        </p:nvGraphicFramePr>
        <p:xfrm>
          <a:off x="5167192" y="4553768"/>
          <a:ext cx="3270835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23" name="Equation" r:id="rId28" imgW="2019240" imgH="279360" progId="Equation.DSMT4">
                  <p:embed/>
                </p:oleObj>
              </mc:Choice>
              <mc:Fallback>
                <p:oleObj name="Equation" r:id="rId28" imgW="2019240" imgH="2793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192" y="4553768"/>
                        <a:ext cx="3270835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Oval 33"/>
          <p:cNvSpPr/>
          <p:nvPr/>
        </p:nvSpPr>
        <p:spPr>
          <a:xfrm>
            <a:off x="4911440" y="3021160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5037895" y="5896020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64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6" grpId="0"/>
      <p:bldP spid="17" grpId="0"/>
      <p:bldP spid="18" grpId="0"/>
      <p:bldP spid="19" grpId="0"/>
      <p:bldP spid="25" grpId="0" animBg="1"/>
      <p:bldP spid="26" grpId="0" animBg="1"/>
      <p:bldP spid="29" grpId="0" animBg="1"/>
      <p:bldP spid="31" grpId="0" animBg="1"/>
      <p:bldP spid="34" grpId="0" animBg="1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-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278566"/>
              </p:ext>
            </p:extLst>
          </p:nvPr>
        </p:nvGraphicFramePr>
        <p:xfrm>
          <a:off x="5119255" y="2324043"/>
          <a:ext cx="347748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1" name="Equation" r:id="rId4" imgW="1650960" imgH="279360" progId="Equation.DSMT4">
                  <p:embed/>
                </p:oleObj>
              </mc:Choice>
              <mc:Fallback>
                <p:oleObj name="Equation" r:id="rId4" imgW="16509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9255" y="2324043"/>
                        <a:ext cx="347748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400" y="2144005"/>
            <a:ext cx="89154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152400" y="4300105"/>
            <a:ext cx="89154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533400" y="301511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526473" y="379616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6033695" y="302030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6068330" y="384898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/>
        </p:nvSpPr>
        <p:spPr bwMode="auto">
          <a:xfrm>
            <a:off x="6414695" y="3015110"/>
            <a:ext cx="19050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373886"/>
              </p:ext>
            </p:extLst>
          </p:nvPr>
        </p:nvGraphicFramePr>
        <p:xfrm>
          <a:off x="1174750" y="3151188"/>
          <a:ext cx="6889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2" name="Equation" r:id="rId6" imgW="317160" imgH="164880" progId="Equation.DSMT4">
                  <p:embed/>
                </p:oleObj>
              </mc:Choice>
              <mc:Fallback>
                <p:oleObj name="Equation" r:id="rId6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3151188"/>
                        <a:ext cx="6889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034355"/>
              </p:ext>
            </p:extLst>
          </p:nvPr>
        </p:nvGraphicFramePr>
        <p:xfrm>
          <a:off x="1123950" y="3933408"/>
          <a:ext cx="8810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3" name="Equation" r:id="rId8" imgW="406080" imgH="164880" progId="Equation.DSMT4">
                  <p:embed/>
                </p:oleObj>
              </mc:Choice>
              <mc:Fallback>
                <p:oleObj name="Equation" r:id="rId8" imgW="4060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3933408"/>
                        <a:ext cx="8810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305972"/>
              </p:ext>
            </p:extLst>
          </p:nvPr>
        </p:nvGraphicFramePr>
        <p:xfrm>
          <a:off x="6774768" y="3988828"/>
          <a:ext cx="6604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4" name="Equation" r:id="rId10" imgW="304560" imgH="164880" progId="Equation.DSMT4">
                  <p:embed/>
                </p:oleObj>
              </mc:Choice>
              <mc:Fallback>
                <p:oleObj name="Equation" r:id="rId10" imgW="3045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4768" y="3988828"/>
                        <a:ext cx="6604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 noGrp="1" noChangeArrowheads="1"/>
          </p:cNvSpPr>
          <p:nvPr/>
        </p:nvSpPr>
        <p:spPr bwMode="auto">
          <a:xfrm>
            <a:off x="562131" y="5042174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Grp="1" noChangeArrowheads="1"/>
          </p:cNvSpPr>
          <p:nvPr/>
        </p:nvSpPr>
        <p:spPr bwMode="auto">
          <a:xfrm>
            <a:off x="555204" y="5823224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6090136" y="5047369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>
            <a:spLocks noGrp="1" noChangeArrowheads="1"/>
          </p:cNvSpPr>
          <p:nvPr/>
        </p:nvSpPr>
        <p:spPr bwMode="auto">
          <a:xfrm>
            <a:off x="6097061" y="5876044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433667"/>
              </p:ext>
            </p:extLst>
          </p:nvPr>
        </p:nvGraphicFramePr>
        <p:xfrm>
          <a:off x="1206504" y="5178699"/>
          <a:ext cx="6889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5" name="Equation" r:id="rId12" imgW="317160" imgH="164880" progId="Equation.DSMT4">
                  <p:embed/>
                </p:oleObj>
              </mc:Choice>
              <mc:Fallback>
                <p:oleObj name="Equation" r:id="rId12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4" y="5178699"/>
                        <a:ext cx="6889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771118"/>
              </p:ext>
            </p:extLst>
          </p:nvPr>
        </p:nvGraphicFramePr>
        <p:xfrm>
          <a:off x="1150938" y="5730875"/>
          <a:ext cx="8826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6" name="Equation" r:id="rId14" imgW="406080" imgH="368280" progId="Equation.DSMT4">
                  <p:embed/>
                </p:oleObj>
              </mc:Choice>
              <mc:Fallback>
                <p:oleObj name="Equation" r:id="rId14" imgW="406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5730875"/>
                        <a:ext cx="88265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811272"/>
              </p:ext>
            </p:extLst>
          </p:nvPr>
        </p:nvGraphicFramePr>
        <p:xfrm>
          <a:off x="6630461" y="5808488"/>
          <a:ext cx="87947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7" name="Equation" r:id="rId16" imgW="406080" imgH="368280" progId="Equation.DSMT4">
                  <p:embed/>
                </p:oleObj>
              </mc:Choice>
              <mc:Fallback>
                <p:oleObj name="Equation" r:id="rId16" imgW="406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0461" y="5808488"/>
                        <a:ext cx="87947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774178"/>
              </p:ext>
            </p:extLst>
          </p:nvPr>
        </p:nvGraphicFramePr>
        <p:xfrm>
          <a:off x="6680530" y="5173663"/>
          <a:ext cx="7143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8" name="Equation" r:id="rId18" imgW="330120" imgH="164880" progId="Equation.DSMT4">
                  <p:embed/>
                </p:oleObj>
              </mc:Choice>
              <mc:Fallback>
                <p:oleObj name="Equation" r:id="rId18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530" y="5173663"/>
                        <a:ext cx="7143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0" y="700406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2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457473" y="921699"/>
            <a:ext cx="7637302" cy="8866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694585"/>
              </p:ext>
            </p:extLst>
          </p:nvPr>
        </p:nvGraphicFramePr>
        <p:xfrm>
          <a:off x="4001147" y="1109805"/>
          <a:ext cx="2786841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9" name="Equation" r:id="rId20" imgW="1396800" imgH="253800" progId="Equation.DSMT4">
                  <p:embed/>
                </p:oleObj>
              </mc:Choice>
              <mc:Fallback>
                <p:oleObj name="Equation" r:id="rId20" imgW="1396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1147" y="1109805"/>
                        <a:ext cx="2786841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618650"/>
              </p:ext>
            </p:extLst>
          </p:nvPr>
        </p:nvGraphicFramePr>
        <p:xfrm>
          <a:off x="6823391" y="1150310"/>
          <a:ext cx="2085084" cy="533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0" name="Equation" r:id="rId22" imgW="1028520" imgH="253800" progId="Equation.DSMT4">
                  <p:embed/>
                </p:oleObj>
              </mc:Choice>
              <mc:Fallback>
                <p:oleObj name="Equation" r:id="rId22" imgW="10285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823391" y="1150310"/>
                        <a:ext cx="2085084" cy="533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225541"/>
              </p:ext>
            </p:extLst>
          </p:nvPr>
        </p:nvGraphicFramePr>
        <p:xfrm>
          <a:off x="5133110" y="4355526"/>
          <a:ext cx="3352800" cy="854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1" name="Equation" r:id="rId24" imgW="1828800" imgH="393480" progId="Equation.DSMT4">
                  <p:embed/>
                </p:oleObj>
              </mc:Choice>
              <mc:Fallback>
                <p:oleObj name="Equation" r:id="rId24" imgW="1828800" imgH="3934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110" y="4355526"/>
                        <a:ext cx="3352800" cy="8545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Oval 28"/>
          <p:cNvSpPr/>
          <p:nvPr/>
        </p:nvSpPr>
        <p:spPr>
          <a:xfrm>
            <a:off x="555204" y="3020305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55203" y="5847518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Flowchart: Connector 31">
            <a:hlinkClick r:id="rId26" action="ppaction://hlinksldjump"/>
          </p:cNvPr>
          <p:cNvSpPr/>
          <p:nvPr/>
        </p:nvSpPr>
        <p:spPr>
          <a:xfrm>
            <a:off x="8451300" y="6374005"/>
            <a:ext cx="685800" cy="495335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 3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35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6" grpId="0"/>
      <p:bldP spid="17" grpId="0"/>
      <p:bldP spid="18" grpId="0"/>
      <p:bldP spid="19" grpId="0"/>
      <p:bldP spid="29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-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356624"/>
              </p:ext>
            </p:extLst>
          </p:nvPr>
        </p:nvGraphicFramePr>
        <p:xfrm>
          <a:off x="5105400" y="4362018"/>
          <a:ext cx="3429000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16" name="Equation" r:id="rId4" imgW="2120760" imgH="253800" progId="Equation.DSMT4">
                  <p:embed/>
                </p:oleObj>
              </mc:Choice>
              <mc:Fallback>
                <p:oleObj name="Equation" r:id="rId4" imgW="21207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362018"/>
                        <a:ext cx="3429000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399" y="1996845"/>
            <a:ext cx="8908473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152408" y="4166848"/>
            <a:ext cx="8908464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533400" y="286795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526473" y="364900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4856020" y="287314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4876800" y="370182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527282"/>
              </p:ext>
            </p:extLst>
          </p:nvPr>
        </p:nvGraphicFramePr>
        <p:xfrm>
          <a:off x="1174750" y="3005138"/>
          <a:ext cx="6889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17" name="Equation" r:id="rId6" imgW="317160" imgH="164880" progId="Equation.DSMT4">
                  <p:embed/>
                </p:oleObj>
              </mc:Choice>
              <mc:Fallback>
                <p:oleObj name="Equation" r:id="rId6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3005138"/>
                        <a:ext cx="6889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475933"/>
              </p:ext>
            </p:extLst>
          </p:nvPr>
        </p:nvGraphicFramePr>
        <p:xfrm>
          <a:off x="1136650" y="3786188"/>
          <a:ext cx="8540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18" name="Equation" r:id="rId8" imgW="393480" imgH="164880" progId="Equation.DSMT4">
                  <p:embed/>
                </p:oleObj>
              </mc:Choice>
              <mc:Fallback>
                <p:oleObj name="Equation" r:id="rId8" imgW="3934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3786188"/>
                        <a:ext cx="8540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280833"/>
              </p:ext>
            </p:extLst>
          </p:nvPr>
        </p:nvGraphicFramePr>
        <p:xfrm>
          <a:off x="5473700" y="3841750"/>
          <a:ext cx="8810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19" name="Equation" r:id="rId10" imgW="406080" imgH="164880" progId="Equation.DSMT4">
                  <p:embed/>
                </p:oleObj>
              </mc:Choice>
              <mc:Fallback>
                <p:oleObj name="Equation" r:id="rId10" imgW="4060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700" y="3841750"/>
                        <a:ext cx="8810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 noGrp="1" noChangeArrowheads="1"/>
          </p:cNvSpPr>
          <p:nvPr/>
        </p:nvSpPr>
        <p:spPr bwMode="auto">
          <a:xfrm>
            <a:off x="630390" y="518944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Grp="1" noChangeArrowheads="1"/>
          </p:cNvSpPr>
          <p:nvPr/>
        </p:nvSpPr>
        <p:spPr bwMode="auto">
          <a:xfrm>
            <a:off x="623463" y="597049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4966865" y="519463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>
            <a:spLocks noGrp="1" noChangeArrowheads="1"/>
          </p:cNvSpPr>
          <p:nvPr/>
        </p:nvSpPr>
        <p:spPr bwMode="auto">
          <a:xfrm>
            <a:off x="4973790" y="602331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829613"/>
              </p:ext>
            </p:extLst>
          </p:nvPr>
        </p:nvGraphicFramePr>
        <p:xfrm>
          <a:off x="1195388" y="5338763"/>
          <a:ext cx="16256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20" name="Equation" r:id="rId12" imgW="749160" imgH="190440" progId="Equation.DSMT4">
                  <p:embed/>
                </p:oleObj>
              </mc:Choice>
              <mc:Fallback>
                <p:oleObj name="Equation" r:id="rId12" imgW="749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5388" y="5338763"/>
                        <a:ext cx="16256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4372297"/>
              </p:ext>
            </p:extLst>
          </p:nvPr>
        </p:nvGraphicFramePr>
        <p:xfrm>
          <a:off x="1219200" y="6107113"/>
          <a:ext cx="8826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21" name="Equation" r:id="rId14" imgW="406080" imgH="164880" progId="Equation.DSMT4">
                  <p:embed/>
                </p:oleObj>
              </mc:Choice>
              <mc:Fallback>
                <p:oleObj name="Equation" r:id="rId14" imgW="4060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6107113"/>
                        <a:ext cx="8826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977166"/>
              </p:ext>
            </p:extLst>
          </p:nvPr>
        </p:nvGraphicFramePr>
        <p:xfrm>
          <a:off x="5569538" y="6176623"/>
          <a:ext cx="6873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22" name="Equation" r:id="rId16" imgW="317160" imgH="164880" progId="Equation.DSMT4">
                  <p:embed/>
                </p:oleObj>
              </mc:Choice>
              <mc:Fallback>
                <p:oleObj name="Equation" r:id="rId16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9538" y="6176623"/>
                        <a:ext cx="6873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500015"/>
              </p:ext>
            </p:extLst>
          </p:nvPr>
        </p:nvGraphicFramePr>
        <p:xfrm>
          <a:off x="5569963" y="5321203"/>
          <a:ext cx="6873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23" name="Equation" r:id="rId18" imgW="317160" imgH="164880" progId="Equation.DSMT4">
                  <p:embed/>
                </p:oleObj>
              </mc:Choice>
              <mc:Fallback>
                <p:oleObj name="Equation" r:id="rId18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9963" y="5321203"/>
                        <a:ext cx="687387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1633"/>
              </p:ext>
            </p:extLst>
          </p:nvPr>
        </p:nvGraphicFramePr>
        <p:xfrm>
          <a:off x="5494200" y="2982913"/>
          <a:ext cx="8826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24" name="Equation" r:id="rId20" imgW="406080" imgH="164880" progId="Equation.DSMT4">
                  <p:embed/>
                </p:oleObj>
              </mc:Choice>
              <mc:Fallback>
                <p:oleObj name="Equation" r:id="rId20" imgW="406080" imgH="1648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4200" y="2982913"/>
                        <a:ext cx="8826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0" y="700406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2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57473" y="921699"/>
            <a:ext cx="7637302" cy="8866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921898"/>
              </p:ext>
            </p:extLst>
          </p:nvPr>
        </p:nvGraphicFramePr>
        <p:xfrm>
          <a:off x="4001147" y="1109805"/>
          <a:ext cx="2786841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25" name="Equation" r:id="rId22" imgW="1396800" imgH="253800" progId="Equation.DSMT4">
                  <p:embed/>
                </p:oleObj>
              </mc:Choice>
              <mc:Fallback>
                <p:oleObj name="Equation" r:id="rId22" imgW="1396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1147" y="1109805"/>
                        <a:ext cx="2786841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180459"/>
              </p:ext>
            </p:extLst>
          </p:nvPr>
        </p:nvGraphicFramePr>
        <p:xfrm>
          <a:off x="6823391" y="1150310"/>
          <a:ext cx="2085084" cy="533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26" name="Equation" r:id="rId24" imgW="1028520" imgH="253800" progId="Equation.DSMT4">
                  <p:embed/>
                </p:oleObj>
              </mc:Choice>
              <mc:Fallback>
                <p:oleObj name="Equation" r:id="rId24" imgW="10285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823391" y="1150310"/>
                        <a:ext cx="2085084" cy="533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982921"/>
              </p:ext>
            </p:extLst>
          </p:nvPr>
        </p:nvGraphicFramePr>
        <p:xfrm>
          <a:off x="5105400" y="2160588"/>
          <a:ext cx="320040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27" name="Equation" r:id="rId26" imgW="1422360" imgH="279360" progId="Equation.DSMT4">
                  <p:embed/>
                </p:oleObj>
              </mc:Choice>
              <mc:Fallback>
                <p:oleObj name="Equation" r:id="rId26" imgW="1422360" imgH="2793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160588"/>
                        <a:ext cx="3200400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Oval 30"/>
          <p:cNvSpPr/>
          <p:nvPr/>
        </p:nvSpPr>
        <p:spPr>
          <a:xfrm>
            <a:off x="555204" y="2923320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4973798" y="6040585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86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6" grpId="0"/>
      <p:bldP spid="17" grpId="0"/>
      <p:bldP spid="18" grpId="0"/>
      <p:bldP spid="19" grpId="0"/>
      <p:bldP spid="31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-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214011" y="2209800"/>
            <a:ext cx="89154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152400" y="4222220"/>
            <a:ext cx="89154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533400" y="295108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526473" y="373213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4869875" y="295627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4876800" y="378495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855847"/>
              </p:ext>
            </p:extLst>
          </p:nvPr>
        </p:nvGraphicFramePr>
        <p:xfrm>
          <a:off x="1162050" y="3087605"/>
          <a:ext cx="7159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1" name="Equation" r:id="rId4" imgW="330120" imgH="164880" progId="Equation.DSMT4">
                  <p:embed/>
                </p:oleObj>
              </mc:Choice>
              <mc:Fallback>
                <p:oleObj name="Equation" r:id="rId4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3087605"/>
                        <a:ext cx="7159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587940"/>
              </p:ext>
            </p:extLst>
          </p:nvPr>
        </p:nvGraphicFramePr>
        <p:xfrm>
          <a:off x="1150938" y="3868738"/>
          <a:ext cx="8255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2" name="Equation" r:id="rId6" imgW="380880" imgH="164880" progId="Equation.DSMT4">
                  <p:embed/>
                </p:oleObj>
              </mc:Choice>
              <mc:Fallback>
                <p:oleObj name="Equation" r:id="rId6" imgW="3808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3868738"/>
                        <a:ext cx="8255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214177"/>
              </p:ext>
            </p:extLst>
          </p:nvPr>
        </p:nvGraphicFramePr>
        <p:xfrm>
          <a:off x="5472549" y="3930484"/>
          <a:ext cx="6604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3" name="Equation" r:id="rId8" imgW="304560" imgH="164880" progId="Equation.DSMT4">
                  <p:embed/>
                </p:oleObj>
              </mc:Choice>
              <mc:Fallback>
                <p:oleObj name="Equation" r:id="rId8" imgW="3045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2549" y="3930484"/>
                        <a:ext cx="6604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>
            <a:spLocks noGrp="1" noChangeArrowheads="1"/>
          </p:cNvSpPr>
          <p:nvPr/>
        </p:nvSpPr>
        <p:spPr bwMode="auto">
          <a:xfrm>
            <a:off x="630390" y="520329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>
            <a:spLocks noGrp="1" noChangeArrowheads="1"/>
          </p:cNvSpPr>
          <p:nvPr/>
        </p:nvSpPr>
        <p:spPr bwMode="auto">
          <a:xfrm>
            <a:off x="623463" y="598434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Grp="1" noChangeArrowheads="1"/>
          </p:cNvSpPr>
          <p:nvPr/>
        </p:nvSpPr>
        <p:spPr bwMode="auto">
          <a:xfrm>
            <a:off x="4953010" y="520849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4973790" y="603716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714124"/>
              </p:ext>
            </p:extLst>
          </p:nvPr>
        </p:nvGraphicFramePr>
        <p:xfrm>
          <a:off x="1274763" y="5339820"/>
          <a:ext cx="6889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4" name="Equation" r:id="rId10" imgW="317160" imgH="164880" progId="Equation.DSMT4">
                  <p:embed/>
                </p:oleObj>
              </mc:Choice>
              <mc:Fallback>
                <p:oleObj name="Equation" r:id="rId10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4763" y="5339820"/>
                        <a:ext cx="6889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966738"/>
              </p:ext>
            </p:extLst>
          </p:nvPr>
        </p:nvGraphicFramePr>
        <p:xfrm>
          <a:off x="1301750" y="6121400"/>
          <a:ext cx="7175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5" name="Equation" r:id="rId12" imgW="330120" imgH="164880" progId="Equation.DSMT4">
                  <p:embed/>
                </p:oleObj>
              </mc:Choice>
              <mc:Fallback>
                <p:oleObj name="Equation" r:id="rId12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6121400"/>
                        <a:ext cx="7175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168899"/>
              </p:ext>
            </p:extLst>
          </p:nvPr>
        </p:nvGraphicFramePr>
        <p:xfrm>
          <a:off x="5583389" y="6176625"/>
          <a:ext cx="7143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6" name="Equation" r:id="rId14" imgW="330120" imgH="164880" progId="Equation.DSMT4">
                  <p:embed/>
                </p:oleObj>
              </mc:Choice>
              <mc:Fallback>
                <p:oleObj name="Equation" r:id="rId14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3389" y="6176625"/>
                        <a:ext cx="7143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84282"/>
              </p:ext>
            </p:extLst>
          </p:nvPr>
        </p:nvGraphicFramePr>
        <p:xfrm>
          <a:off x="5543550" y="5335588"/>
          <a:ext cx="7143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7" name="Equation" r:id="rId16" imgW="330120" imgH="164880" progId="Equation.DSMT4">
                  <p:embed/>
                </p:oleObj>
              </mc:Choice>
              <mc:Fallback>
                <p:oleObj name="Equation" r:id="rId16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5335588"/>
                        <a:ext cx="7143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183665"/>
              </p:ext>
            </p:extLst>
          </p:nvPr>
        </p:nvGraphicFramePr>
        <p:xfrm>
          <a:off x="5438200" y="3065380"/>
          <a:ext cx="7159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8" name="Equation" r:id="rId18" imgW="330120" imgH="164880" progId="Equation.DSMT4">
                  <p:embed/>
                </p:oleObj>
              </mc:Choice>
              <mc:Fallback>
                <p:oleObj name="Equation" r:id="rId18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200" y="3065380"/>
                        <a:ext cx="7159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0" y="125625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0" y="700406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2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57473" y="921699"/>
            <a:ext cx="7637302" cy="8866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009940"/>
              </p:ext>
            </p:extLst>
          </p:nvPr>
        </p:nvGraphicFramePr>
        <p:xfrm>
          <a:off x="4001147" y="1109805"/>
          <a:ext cx="2786841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9" name="Equation" r:id="rId20" imgW="1396800" imgH="253800" progId="Equation.DSMT4">
                  <p:embed/>
                </p:oleObj>
              </mc:Choice>
              <mc:Fallback>
                <p:oleObj name="Equation" r:id="rId20" imgW="1396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1147" y="1109805"/>
                        <a:ext cx="2786841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125625"/>
              </p:ext>
            </p:extLst>
          </p:nvPr>
        </p:nvGraphicFramePr>
        <p:xfrm>
          <a:off x="6823391" y="1150310"/>
          <a:ext cx="2085084" cy="533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0" name="Equation" r:id="rId22" imgW="1028520" imgH="253800" progId="Equation.DSMT4">
                  <p:embed/>
                </p:oleObj>
              </mc:Choice>
              <mc:Fallback>
                <p:oleObj name="Equation" r:id="rId22" imgW="10285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823391" y="1150310"/>
                        <a:ext cx="2085084" cy="533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397696"/>
              </p:ext>
            </p:extLst>
          </p:nvPr>
        </p:nvGraphicFramePr>
        <p:xfrm>
          <a:off x="5146965" y="4444760"/>
          <a:ext cx="326231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1" name="Equation" r:id="rId24" imgW="1803240" imgH="228600" progId="Equation.DSMT4">
                  <p:embed/>
                </p:oleObj>
              </mc:Choice>
              <mc:Fallback>
                <p:oleObj name="Equation" r:id="rId24" imgW="180324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6965" y="4444760"/>
                        <a:ext cx="3262313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4288"/>
              </p:ext>
            </p:extLst>
          </p:nvPr>
        </p:nvGraphicFramePr>
        <p:xfrm>
          <a:off x="5178425" y="2414588"/>
          <a:ext cx="3352800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2" name="Equation" r:id="rId26" imgW="1688760" imgH="253800" progId="Equation.DSMT4">
                  <p:embed/>
                </p:oleObj>
              </mc:Choice>
              <mc:Fallback>
                <p:oleObj name="Equation" r:id="rId26" imgW="168876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8425" y="2414588"/>
                        <a:ext cx="3352800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Oval 30"/>
          <p:cNvSpPr/>
          <p:nvPr/>
        </p:nvSpPr>
        <p:spPr>
          <a:xfrm>
            <a:off x="555204" y="3740765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87663" y="6040585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Flowchart: Connector 33">
            <a:hlinkClick r:id="rId28" action="ppaction://hlinksldjump"/>
          </p:cNvPr>
          <p:cNvSpPr/>
          <p:nvPr/>
        </p:nvSpPr>
        <p:spPr>
          <a:xfrm>
            <a:off x="8465155" y="6362665"/>
            <a:ext cx="685800" cy="495335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9" action="ppaction://hlinksldjump"/>
              </a:rPr>
              <a:t>7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53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  <p:bldP spid="18" grpId="0"/>
      <p:bldP spid="31" grpId="0" animBg="1"/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-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400" y="1927570"/>
            <a:ext cx="89916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152400" y="4097525"/>
            <a:ext cx="89154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533400" y="279867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526473" y="357972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4842165" y="280387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4876800" y="363254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077392"/>
              </p:ext>
            </p:extLst>
          </p:nvPr>
        </p:nvGraphicFramePr>
        <p:xfrm>
          <a:off x="1162050" y="2935200"/>
          <a:ext cx="7159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73" name="Equation" r:id="rId4" imgW="330120" imgH="164880" progId="Equation.DSMT4">
                  <p:embed/>
                </p:oleObj>
              </mc:Choice>
              <mc:Fallback>
                <p:oleObj name="Equation" r:id="rId4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2935200"/>
                        <a:ext cx="7159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620677"/>
              </p:ext>
            </p:extLst>
          </p:nvPr>
        </p:nvGraphicFramePr>
        <p:xfrm>
          <a:off x="1178983" y="3726050"/>
          <a:ext cx="6889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74" name="Equation" r:id="rId6" imgW="317160" imgH="164880" progId="Equation.DSMT4">
                  <p:embed/>
                </p:oleObj>
              </mc:Choice>
              <mc:Fallback>
                <p:oleObj name="Equation" r:id="rId6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8983" y="3726050"/>
                        <a:ext cx="6889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040140"/>
              </p:ext>
            </p:extLst>
          </p:nvPr>
        </p:nvGraphicFramePr>
        <p:xfrm>
          <a:off x="5439355" y="3781425"/>
          <a:ext cx="8524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75" name="Equation" r:id="rId8" imgW="393480" imgH="164880" progId="Equation.DSMT4">
                  <p:embed/>
                </p:oleObj>
              </mc:Choice>
              <mc:Fallback>
                <p:oleObj name="Equation" r:id="rId8" imgW="3934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9355" y="3781425"/>
                        <a:ext cx="8524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>
            <a:spLocks noGrp="1" noChangeArrowheads="1"/>
          </p:cNvSpPr>
          <p:nvPr/>
        </p:nvSpPr>
        <p:spPr bwMode="auto">
          <a:xfrm>
            <a:off x="630390" y="507860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>
            <a:spLocks noGrp="1" noChangeArrowheads="1"/>
          </p:cNvSpPr>
          <p:nvPr/>
        </p:nvSpPr>
        <p:spPr bwMode="auto">
          <a:xfrm>
            <a:off x="623463" y="585965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Grp="1" noChangeArrowheads="1"/>
          </p:cNvSpPr>
          <p:nvPr/>
        </p:nvSpPr>
        <p:spPr bwMode="auto">
          <a:xfrm>
            <a:off x="4939155" y="508379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4973790" y="591247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428540"/>
              </p:ext>
            </p:extLst>
          </p:nvPr>
        </p:nvGraphicFramePr>
        <p:xfrm>
          <a:off x="1262063" y="5214938"/>
          <a:ext cx="7159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76" name="Equation" r:id="rId10" imgW="330120" imgH="164880" progId="Equation.DSMT4">
                  <p:embed/>
                </p:oleObj>
              </mc:Choice>
              <mc:Fallback>
                <p:oleObj name="Equation" r:id="rId10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5214938"/>
                        <a:ext cx="71596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880744"/>
              </p:ext>
            </p:extLst>
          </p:nvPr>
        </p:nvGraphicFramePr>
        <p:xfrm>
          <a:off x="1301750" y="5995988"/>
          <a:ext cx="7175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77" name="Equation" r:id="rId12" imgW="330120" imgH="164880" progId="Equation.DSMT4">
                  <p:embed/>
                </p:oleObj>
              </mc:Choice>
              <mc:Fallback>
                <p:oleObj name="Equation" r:id="rId12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5995988"/>
                        <a:ext cx="7175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1938"/>
              </p:ext>
            </p:extLst>
          </p:nvPr>
        </p:nvGraphicFramePr>
        <p:xfrm>
          <a:off x="5654675" y="6051550"/>
          <a:ext cx="7143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78" name="Equation" r:id="rId14" imgW="330120" imgH="164880" progId="Equation.DSMT4">
                  <p:embed/>
                </p:oleObj>
              </mc:Choice>
              <mc:Fallback>
                <p:oleObj name="Equation" r:id="rId14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4675" y="6051550"/>
                        <a:ext cx="7143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948012"/>
              </p:ext>
            </p:extLst>
          </p:nvPr>
        </p:nvGraphicFramePr>
        <p:xfrm>
          <a:off x="5542253" y="5210363"/>
          <a:ext cx="6873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79" name="Equation" r:id="rId16" imgW="317160" imgH="164880" progId="Equation.DSMT4">
                  <p:embed/>
                </p:oleObj>
              </mc:Choice>
              <mc:Fallback>
                <p:oleObj name="Equation" r:id="rId16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2253" y="5210363"/>
                        <a:ext cx="687387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117945"/>
              </p:ext>
            </p:extLst>
          </p:nvPr>
        </p:nvGraphicFramePr>
        <p:xfrm>
          <a:off x="5410490" y="2912975"/>
          <a:ext cx="7159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80" name="Equation" r:id="rId18" imgW="330120" imgH="164880" progId="Equation.DSMT4">
                  <p:embed/>
                </p:oleObj>
              </mc:Choice>
              <mc:Fallback>
                <p:oleObj name="Equation" r:id="rId18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490" y="2912975"/>
                        <a:ext cx="7159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0" y="700406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2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57473" y="921699"/>
            <a:ext cx="7637302" cy="8866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050324"/>
              </p:ext>
            </p:extLst>
          </p:nvPr>
        </p:nvGraphicFramePr>
        <p:xfrm>
          <a:off x="4001147" y="1109805"/>
          <a:ext cx="2786841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81" name="Equation" r:id="rId20" imgW="1396800" imgH="253800" progId="Equation.DSMT4">
                  <p:embed/>
                </p:oleObj>
              </mc:Choice>
              <mc:Fallback>
                <p:oleObj name="Equation" r:id="rId20" imgW="1396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1147" y="1109805"/>
                        <a:ext cx="2786841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708713"/>
              </p:ext>
            </p:extLst>
          </p:nvPr>
        </p:nvGraphicFramePr>
        <p:xfrm>
          <a:off x="6823391" y="1150310"/>
          <a:ext cx="2085084" cy="533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82" name="Equation" r:id="rId22" imgW="1028520" imgH="253800" progId="Equation.DSMT4">
                  <p:embed/>
                </p:oleObj>
              </mc:Choice>
              <mc:Fallback>
                <p:oleObj name="Equation" r:id="rId22" imgW="10285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823391" y="1150310"/>
                        <a:ext cx="2085084" cy="533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59756"/>
              </p:ext>
            </p:extLst>
          </p:nvPr>
        </p:nvGraphicFramePr>
        <p:xfrm>
          <a:off x="5146964" y="2174940"/>
          <a:ext cx="3463635" cy="4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83" name="Equation" r:id="rId24" imgW="1828800" imgH="253800" progId="Equation.DSMT4">
                  <p:embed/>
                </p:oleObj>
              </mc:Choice>
              <mc:Fallback>
                <p:oleObj name="Equation" r:id="rId24" imgW="1828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5146964" y="2174940"/>
                        <a:ext cx="3463635" cy="49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245711"/>
              </p:ext>
            </p:extLst>
          </p:nvPr>
        </p:nvGraphicFramePr>
        <p:xfrm>
          <a:off x="5367338" y="4344988"/>
          <a:ext cx="30289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84" name="Equation" r:id="rId26" imgW="2044440" imgH="253800" progId="Equation.DSMT4">
                  <p:embed/>
                </p:oleObj>
              </mc:Choice>
              <mc:Fallback>
                <p:oleObj name="Equation" r:id="rId26" imgW="204444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7338" y="4344988"/>
                        <a:ext cx="302895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Oval 30"/>
          <p:cNvSpPr/>
          <p:nvPr/>
        </p:nvSpPr>
        <p:spPr>
          <a:xfrm>
            <a:off x="555204" y="3588360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4946073" y="5098475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33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  <p:bldP spid="18" grpId="0"/>
      <p:bldP spid="31" grpId="0" animBg="1"/>
      <p:bldP spid="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3" y="-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453899"/>
              </p:ext>
            </p:extLst>
          </p:nvPr>
        </p:nvGraphicFramePr>
        <p:xfrm>
          <a:off x="5133115" y="2054978"/>
          <a:ext cx="28194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43" name="Equation" r:id="rId4" imgW="1409400" imgH="241200" progId="Equation.DSMT4">
                  <p:embed/>
                </p:oleObj>
              </mc:Choice>
              <mc:Fallback>
                <p:oleObj name="Equation" r:id="rId4" imgW="14094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115" y="2054978"/>
                        <a:ext cx="28194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152400" y="1837490"/>
            <a:ext cx="89154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152400" y="4062865"/>
            <a:ext cx="89154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533400" y="270859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/>
        </p:nvSpPr>
        <p:spPr bwMode="auto">
          <a:xfrm>
            <a:off x="526473" y="348964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>
            <a:spLocks noGrp="1" noChangeArrowheads="1"/>
          </p:cNvSpPr>
          <p:nvPr/>
        </p:nvSpPr>
        <p:spPr bwMode="auto">
          <a:xfrm>
            <a:off x="4883730" y="272764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>
            <a:spLocks noGrp="1" noChangeArrowheads="1"/>
          </p:cNvSpPr>
          <p:nvPr/>
        </p:nvSpPr>
        <p:spPr bwMode="auto">
          <a:xfrm>
            <a:off x="4918365" y="354246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071052"/>
              </p:ext>
            </p:extLst>
          </p:nvPr>
        </p:nvGraphicFramePr>
        <p:xfrm>
          <a:off x="1136228" y="2857790"/>
          <a:ext cx="14033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44" name="Equation" r:id="rId6" imgW="647640" imgH="190440" progId="Equation.DSMT4">
                  <p:embed/>
                </p:oleObj>
              </mc:Choice>
              <mc:Fallback>
                <p:oleObj name="Equation" r:id="rId6" imgW="647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228" y="2857790"/>
                        <a:ext cx="14033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168621"/>
              </p:ext>
            </p:extLst>
          </p:nvPr>
        </p:nvGraphicFramePr>
        <p:xfrm>
          <a:off x="1138212" y="3652002"/>
          <a:ext cx="6873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45" name="Equation" r:id="rId8" imgW="317160" imgH="164880" progId="Equation.DSMT4">
                  <p:embed/>
                </p:oleObj>
              </mc:Choice>
              <mc:Fallback>
                <p:oleObj name="Equation" r:id="rId8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12" y="3652002"/>
                        <a:ext cx="687387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245694"/>
              </p:ext>
            </p:extLst>
          </p:nvPr>
        </p:nvGraphicFramePr>
        <p:xfrm>
          <a:off x="5491753" y="3695990"/>
          <a:ext cx="16224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46" name="Equation" r:id="rId10" imgW="749160" imgH="190440" progId="Equation.DSMT4">
                  <p:embed/>
                </p:oleObj>
              </mc:Choice>
              <mc:Fallback>
                <p:oleObj name="Equation" r:id="rId10" imgW="749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1753" y="3695990"/>
                        <a:ext cx="16224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630390" y="504394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>
            <a:spLocks noGrp="1" noChangeArrowheads="1"/>
          </p:cNvSpPr>
          <p:nvPr/>
        </p:nvSpPr>
        <p:spPr bwMode="auto">
          <a:xfrm>
            <a:off x="623463" y="582499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>
            <a:spLocks noGrp="1" noChangeArrowheads="1"/>
          </p:cNvSpPr>
          <p:nvPr/>
        </p:nvSpPr>
        <p:spPr bwMode="auto">
          <a:xfrm>
            <a:off x="4897590" y="504913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>
            <a:spLocks noGrp="1" noChangeArrowheads="1"/>
          </p:cNvSpPr>
          <p:nvPr/>
        </p:nvSpPr>
        <p:spPr bwMode="auto">
          <a:xfrm>
            <a:off x="4973790" y="587781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409163"/>
              </p:ext>
            </p:extLst>
          </p:nvPr>
        </p:nvGraphicFramePr>
        <p:xfrm>
          <a:off x="1278538" y="5193003"/>
          <a:ext cx="20669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47" name="Equation" r:id="rId12" imgW="952200" imgH="190440" progId="Equation.DSMT4">
                  <p:embed/>
                </p:oleObj>
              </mc:Choice>
              <mc:Fallback>
                <p:oleObj name="Equation" r:id="rId12" imgW="9522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8538" y="5193003"/>
                        <a:ext cx="20669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18009"/>
              </p:ext>
            </p:extLst>
          </p:nvPr>
        </p:nvGraphicFramePr>
        <p:xfrm>
          <a:off x="1291075" y="5946343"/>
          <a:ext cx="16271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48" name="Equation" r:id="rId14" imgW="749160" imgH="190440" progId="Equation.DSMT4">
                  <p:embed/>
                </p:oleObj>
              </mc:Choice>
              <mc:Fallback>
                <p:oleObj name="Equation" r:id="rId14" imgW="749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1075" y="5946343"/>
                        <a:ext cx="162718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030210"/>
              </p:ext>
            </p:extLst>
          </p:nvPr>
        </p:nvGraphicFramePr>
        <p:xfrm>
          <a:off x="5574725" y="6015038"/>
          <a:ext cx="16764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49" name="Equation" r:id="rId16" imgW="774360" imgH="190440" progId="Equation.DSMT4">
                  <p:embed/>
                </p:oleObj>
              </mc:Choice>
              <mc:Fallback>
                <p:oleObj name="Equation" r:id="rId16" imgW="7743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4725" y="6015038"/>
                        <a:ext cx="16764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854166"/>
              </p:ext>
            </p:extLst>
          </p:nvPr>
        </p:nvGraphicFramePr>
        <p:xfrm>
          <a:off x="5562320" y="4973638"/>
          <a:ext cx="19526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50" name="Equation" r:id="rId18" imgW="901440" imgH="368280" progId="Equation.DSMT4">
                  <p:embed/>
                </p:oleObj>
              </mc:Choice>
              <mc:Fallback>
                <p:oleObj name="Equation" r:id="rId18" imgW="9014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320" y="4973638"/>
                        <a:ext cx="195262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67215"/>
              </p:ext>
            </p:extLst>
          </p:nvPr>
        </p:nvGraphicFramePr>
        <p:xfrm>
          <a:off x="5480488" y="2878138"/>
          <a:ext cx="8540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51" name="Equation" r:id="rId20" imgW="393480" imgH="164880" progId="Equation.DSMT4">
                  <p:embed/>
                </p:oleObj>
              </mc:Choice>
              <mc:Fallback>
                <p:oleObj name="Equation" r:id="rId20" imgW="3934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488" y="2878138"/>
                        <a:ext cx="8540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0" y="501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0" y="741971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3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68051" y="971583"/>
            <a:ext cx="7319202" cy="8866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652337"/>
              </p:ext>
            </p:extLst>
          </p:nvPr>
        </p:nvGraphicFramePr>
        <p:xfrm>
          <a:off x="4089164" y="1138657"/>
          <a:ext cx="399000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52" name="Equation" r:id="rId22" imgW="1663560" imgH="241200" progId="Equation.DSMT4">
                  <p:embed/>
                </p:oleObj>
              </mc:Choice>
              <mc:Fallback>
                <p:oleObj name="Equation" r:id="rId22" imgW="1663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164" y="1138657"/>
                        <a:ext cx="3990007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299253"/>
              </p:ext>
            </p:extLst>
          </p:nvPr>
        </p:nvGraphicFramePr>
        <p:xfrm>
          <a:off x="5275263" y="4298950"/>
          <a:ext cx="3094037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53" name="Equation" r:id="rId24" imgW="1333440" imgH="241200" progId="Equation.DSMT4">
                  <p:embed/>
                </p:oleObj>
              </mc:Choice>
              <mc:Fallback>
                <p:oleObj name="Equation" r:id="rId24" imgW="133344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5263" y="4298950"/>
                        <a:ext cx="3094037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Oval 30"/>
          <p:cNvSpPr/>
          <p:nvPr/>
        </p:nvSpPr>
        <p:spPr>
          <a:xfrm>
            <a:off x="4939155" y="3563280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4932226" y="5053495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50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8" grpId="0"/>
      <p:bldP spid="19" grpId="0"/>
      <p:bldP spid="20" grpId="0"/>
      <p:bldP spid="21" grpId="0"/>
      <p:bldP spid="29" grpId="0" animBg="1"/>
      <p:bldP spid="33" grpId="0" animBg="1"/>
      <p:bldP spid="31" grpId="0" animBg="1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-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87214"/>
              </p:ext>
            </p:extLst>
          </p:nvPr>
        </p:nvGraphicFramePr>
        <p:xfrm>
          <a:off x="5119280" y="4343440"/>
          <a:ext cx="2895600" cy="880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76" name="Equation" r:id="rId4" imgW="1346040" imgH="355320" progId="Equation.DSMT4">
                  <p:embed/>
                </p:oleObj>
              </mc:Choice>
              <mc:Fallback>
                <p:oleObj name="Equation" r:id="rId4" imgW="13460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9280" y="4343440"/>
                        <a:ext cx="2895600" cy="8806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152400" y="2045315"/>
            <a:ext cx="88392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152400" y="4159850"/>
            <a:ext cx="86868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533400" y="291642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526473" y="369747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/>
        </p:nvSpPr>
        <p:spPr bwMode="auto">
          <a:xfrm>
            <a:off x="5354800" y="292161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>
            <a:spLocks noGrp="1" noChangeArrowheads="1"/>
          </p:cNvSpPr>
          <p:nvPr/>
        </p:nvSpPr>
        <p:spPr bwMode="auto">
          <a:xfrm>
            <a:off x="5375580" y="375029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751602"/>
              </p:ext>
            </p:extLst>
          </p:nvPr>
        </p:nvGraphicFramePr>
        <p:xfrm>
          <a:off x="1174750" y="3052763"/>
          <a:ext cx="6889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77" name="Equation" r:id="rId6" imgW="317160" imgH="164880" progId="Equation.DSMT4">
                  <p:embed/>
                </p:oleObj>
              </mc:Choice>
              <mc:Fallback>
                <p:oleObj name="Equation" r:id="rId6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3052763"/>
                        <a:ext cx="6889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366829"/>
              </p:ext>
            </p:extLst>
          </p:nvPr>
        </p:nvGraphicFramePr>
        <p:xfrm>
          <a:off x="1126703" y="3620655"/>
          <a:ext cx="151447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78" name="Equation" r:id="rId8" imgW="698400" imgH="368280" progId="Equation.DSMT4">
                  <p:embed/>
                </p:oleObj>
              </mc:Choice>
              <mc:Fallback>
                <p:oleObj name="Equation" r:id="rId8" imgW="698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6703" y="3620655"/>
                        <a:ext cx="151447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699642"/>
              </p:ext>
            </p:extLst>
          </p:nvPr>
        </p:nvGraphicFramePr>
        <p:xfrm>
          <a:off x="5919788" y="3887788"/>
          <a:ext cx="14033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79" name="Equation" r:id="rId10" imgW="647640" imgH="190440" progId="Equation.DSMT4">
                  <p:embed/>
                </p:oleObj>
              </mc:Choice>
              <mc:Fallback>
                <p:oleObj name="Equation" r:id="rId10" imgW="647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788" y="3887788"/>
                        <a:ext cx="14033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>
            <a:spLocks noGrp="1" noChangeArrowheads="1"/>
          </p:cNvSpPr>
          <p:nvPr/>
        </p:nvSpPr>
        <p:spPr bwMode="auto">
          <a:xfrm>
            <a:off x="630390" y="514092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623463" y="592197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>
            <a:spLocks noGrp="1" noChangeArrowheads="1"/>
          </p:cNvSpPr>
          <p:nvPr/>
        </p:nvSpPr>
        <p:spPr bwMode="auto">
          <a:xfrm>
            <a:off x="5382515" y="514612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>
            <a:spLocks noGrp="1" noChangeArrowheads="1"/>
          </p:cNvSpPr>
          <p:nvPr/>
        </p:nvSpPr>
        <p:spPr bwMode="auto">
          <a:xfrm>
            <a:off x="5375585" y="597479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867509"/>
              </p:ext>
            </p:extLst>
          </p:nvPr>
        </p:nvGraphicFramePr>
        <p:xfrm>
          <a:off x="1179523" y="5275985"/>
          <a:ext cx="14890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80" name="Equation" r:id="rId12" imgW="685800" imgH="190440" progId="Equation.DSMT4">
                  <p:embed/>
                </p:oleObj>
              </mc:Choice>
              <mc:Fallback>
                <p:oleObj name="Equation" r:id="rId12" imgW="6858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23" y="5275985"/>
                        <a:ext cx="14890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579195"/>
              </p:ext>
            </p:extLst>
          </p:nvPr>
        </p:nvGraphicFramePr>
        <p:xfrm>
          <a:off x="1212275" y="6084332"/>
          <a:ext cx="6889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81" name="Equation" r:id="rId14" imgW="317160" imgH="164880" progId="Equation.DSMT4">
                  <p:embed/>
                </p:oleObj>
              </mc:Choice>
              <mc:Fallback>
                <p:oleObj name="Equation" r:id="rId14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275" y="6084332"/>
                        <a:ext cx="6889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006489"/>
              </p:ext>
            </p:extLst>
          </p:nvPr>
        </p:nvGraphicFramePr>
        <p:xfrm>
          <a:off x="5975350" y="6084888"/>
          <a:ext cx="1597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82" name="Equation" r:id="rId16" imgW="736560" imgH="190440" progId="Equation.DSMT4">
                  <p:embed/>
                </p:oleObj>
              </mc:Choice>
              <mc:Fallback>
                <p:oleObj name="Equation" r:id="rId16" imgW="736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5350" y="6084888"/>
                        <a:ext cx="15970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179405"/>
              </p:ext>
            </p:extLst>
          </p:nvPr>
        </p:nvGraphicFramePr>
        <p:xfrm>
          <a:off x="5974658" y="5071198"/>
          <a:ext cx="151288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83" name="Equation" r:id="rId18" imgW="698400" imgH="368280" progId="Equation.DSMT4">
                  <p:embed/>
                </p:oleObj>
              </mc:Choice>
              <mc:Fallback>
                <p:oleObj name="Equation" r:id="rId18" imgW="698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4658" y="5071198"/>
                        <a:ext cx="1512887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707007"/>
              </p:ext>
            </p:extLst>
          </p:nvPr>
        </p:nvGraphicFramePr>
        <p:xfrm>
          <a:off x="5964690" y="3058430"/>
          <a:ext cx="7159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84" name="Equation" r:id="rId20" imgW="330120" imgH="164880" progId="Equation.DSMT4">
                  <p:embed/>
                </p:oleObj>
              </mc:Choice>
              <mc:Fallback>
                <p:oleObj name="Equation" r:id="rId20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4690" y="3058430"/>
                        <a:ext cx="7159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0" y="166495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0" y="741971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3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468051" y="971583"/>
            <a:ext cx="7319202" cy="8866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030749"/>
              </p:ext>
            </p:extLst>
          </p:nvPr>
        </p:nvGraphicFramePr>
        <p:xfrm>
          <a:off x="4200004" y="1138657"/>
          <a:ext cx="399000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85" name="Equation" r:id="rId22" imgW="1663560" imgH="241200" progId="Equation.DSMT4">
                  <p:embed/>
                </p:oleObj>
              </mc:Choice>
              <mc:Fallback>
                <p:oleObj name="Equation" r:id="rId22" imgW="1663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004" y="1138657"/>
                        <a:ext cx="3990007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510385"/>
              </p:ext>
            </p:extLst>
          </p:nvPr>
        </p:nvGraphicFramePr>
        <p:xfrm>
          <a:off x="5181600" y="2264242"/>
          <a:ext cx="27813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86" name="Equation" r:id="rId24" imgW="1384200" imgH="241200" progId="Equation.DSMT4">
                  <p:embed/>
                </p:oleObj>
              </mc:Choice>
              <mc:Fallback>
                <p:oleObj name="Equation" r:id="rId24" imgW="1384200" imgH="241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264242"/>
                        <a:ext cx="27813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Oval 33"/>
          <p:cNvSpPr/>
          <p:nvPr/>
        </p:nvSpPr>
        <p:spPr>
          <a:xfrm>
            <a:off x="555204" y="3726910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5418166" y="5146120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7-Point Star 2">
            <a:hlinkClick r:id="rId26" action="ppaction://hlinksldjump"/>
          </p:cNvPr>
          <p:cNvSpPr/>
          <p:nvPr/>
        </p:nvSpPr>
        <p:spPr>
          <a:xfrm>
            <a:off x="8510147" y="6228505"/>
            <a:ext cx="633853" cy="587930"/>
          </a:xfrm>
          <a:prstGeom prst="star7">
            <a:avLst>
              <a:gd name="adj" fmla="val 16683"/>
              <a:gd name="hf" fmla="val 102572"/>
              <a:gd name="vf" fmla="val 105210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95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7" grpId="0"/>
      <p:bldP spid="18" grpId="0"/>
      <p:bldP spid="19" grpId="0"/>
      <p:bldP spid="20" grpId="0"/>
      <p:bldP spid="34" grpId="0" animBg="1"/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-5542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49673"/>
              </p:ext>
            </p:extLst>
          </p:nvPr>
        </p:nvGraphicFramePr>
        <p:xfrm>
          <a:off x="5167480" y="2173818"/>
          <a:ext cx="2568575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89" name="Equation" r:id="rId4" imgW="1193760" imgH="266400" progId="Equation.DSMT4">
                  <p:embed/>
                </p:oleObj>
              </mc:Choice>
              <mc:Fallback>
                <p:oleObj name="Equation" r:id="rId4" imgW="11937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480" y="2173818"/>
                        <a:ext cx="2568575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400" y="1965637"/>
            <a:ext cx="8915400" cy="876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152400" y="4201415"/>
            <a:ext cx="86868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533400" y="2836742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526473" y="3617792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4856020" y="293547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4876800" y="373643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323265"/>
              </p:ext>
            </p:extLst>
          </p:nvPr>
        </p:nvGraphicFramePr>
        <p:xfrm>
          <a:off x="1067243" y="2771762"/>
          <a:ext cx="148748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0" name="Equation" r:id="rId6" imgW="685800" imgH="368280" progId="Equation.DSMT4">
                  <p:embed/>
                </p:oleObj>
              </mc:Choice>
              <mc:Fallback>
                <p:oleObj name="Equation" r:id="rId6" imgW="6858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7243" y="2771762"/>
                        <a:ext cx="1487487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463337"/>
              </p:ext>
            </p:extLst>
          </p:nvPr>
        </p:nvGraphicFramePr>
        <p:xfrm>
          <a:off x="1085850" y="3833813"/>
          <a:ext cx="1597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1" name="Equation" r:id="rId8" imgW="736560" imgH="190440" progId="Equation.DSMT4">
                  <p:embed/>
                </p:oleObj>
              </mc:Choice>
              <mc:Fallback>
                <p:oleObj name="Equation" r:id="rId8" imgW="736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3833813"/>
                        <a:ext cx="15970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460389"/>
              </p:ext>
            </p:extLst>
          </p:nvPr>
        </p:nvGraphicFramePr>
        <p:xfrm>
          <a:off x="5396345" y="3888833"/>
          <a:ext cx="660400" cy="371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2" name="Equation" r:id="rId10" imgW="304560" imgH="164880" progId="Equation.DSMT4">
                  <p:embed/>
                </p:oleObj>
              </mc:Choice>
              <mc:Fallback>
                <p:oleObj name="Equation" r:id="rId10" imgW="3045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6345" y="3888833"/>
                        <a:ext cx="660400" cy="3714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>
            <a:spLocks noGrp="1" noChangeArrowheads="1"/>
          </p:cNvSpPr>
          <p:nvPr/>
        </p:nvSpPr>
        <p:spPr bwMode="auto">
          <a:xfrm>
            <a:off x="630390" y="518249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>
            <a:spLocks noGrp="1" noChangeArrowheads="1"/>
          </p:cNvSpPr>
          <p:nvPr/>
        </p:nvSpPr>
        <p:spPr bwMode="auto">
          <a:xfrm>
            <a:off x="623463" y="590812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Grp="1" noChangeArrowheads="1"/>
          </p:cNvSpPr>
          <p:nvPr/>
        </p:nvSpPr>
        <p:spPr bwMode="auto">
          <a:xfrm>
            <a:off x="4953010" y="521539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4973790" y="596094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8503879"/>
              </p:ext>
            </p:extLst>
          </p:nvPr>
        </p:nvGraphicFramePr>
        <p:xfrm>
          <a:off x="1263518" y="5332703"/>
          <a:ext cx="14335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3" name="Equation" r:id="rId12" imgW="660240" imgH="190440" progId="Equation.DSMT4">
                  <p:embed/>
                </p:oleObj>
              </mc:Choice>
              <mc:Fallback>
                <p:oleObj name="Equation" r:id="rId12" imgW="6602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518" y="5332703"/>
                        <a:ext cx="143351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102898"/>
              </p:ext>
            </p:extLst>
          </p:nvPr>
        </p:nvGraphicFramePr>
        <p:xfrm>
          <a:off x="1212281" y="6070477"/>
          <a:ext cx="6889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4" name="Equation" r:id="rId14" imgW="317160" imgH="164880" progId="Equation.DSMT4">
                  <p:embed/>
                </p:oleObj>
              </mc:Choice>
              <mc:Fallback>
                <p:oleObj name="Equation" r:id="rId14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281" y="6070477"/>
                        <a:ext cx="6889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2501741"/>
              </p:ext>
            </p:extLst>
          </p:nvPr>
        </p:nvGraphicFramePr>
        <p:xfrm>
          <a:off x="5559293" y="6099318"/>
          <a:ext cx="1428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5" name="Equation" r:id="rId16" imgW="660240" imgH="190440" progId="Equation.DSMT4">
                  <p:embed/>
                </p:oleObj>
              </mc:Choice>
              <mc:Fallback>
                <p:oleObj name="Equation" r:id="rId16" imgW="6602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293" y="6099318"/>
                        <a:ext cx="14287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152014"/>
              </p:ext>
            </p:extLst>
          </p:nvPr>
        </p:nvGraphicFramePr>
        <p:xfrm>
          <a:off x="5560448" y="5368493"/>
          <a:ext cx="14573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6" name="Equation" r:id="rId18" imgW="672840" imgH="190440" progId="Equation.DSMT4">
                  <p:embed/>
                </p:oleObj>
              </mc:Choice>
              <mc:Fallback>
                <p:oleObj name="Equation" r:id="rId18" imgW="6728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0448" y="5368493"/>
                        <a:ext cx="14573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06038"/>
              </p:ext>
            </p:extLst>
          </p:nvPr>
        </p:nvGraphicFramePr>
        <p:xfrm>
          <a:off x="5330550" y="3056950"/>
          <a:ext cx="16240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7" name="Equation" r:id="rId20" imgW="749160" imgH="190440" progId="Equation.DSMT4">
                  <p:embed/>
                </p:oleObj>
              </mc:Choice>
              <mc:Fallback>
                <p:oleObj name="Equation" r:id="rId20" imgW="749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0550" y="3056950"/>
                        <a:ext cx="162401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0" y="165109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0" y="741971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3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68051" y="971583"/>
            <a:ext cx="7371149" cy="8866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779668"/>
              </p:ext>
            </p:extLst>
          </p:nvPr>
        </p:nvGraphicFramePr>
        <p:xfrm>
          <a:off x="3964469" y="1138657"/>
          <a:ext cx="399000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8" name="Equation" r:id="rId22" imgW="1663560" imgH="241200" progId="Equation.DSMT4">
                  <p:embed/>
                </p:oleObj>
              </mc:Choice>
              <mc:Fallback>
                <p:oleObj name="Equation" r:id="rId22" imgW="1663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4469" y="1138657"/>
                        <a:ext cx="3990007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351398"/>
              </p:ext>
            </p:extLst>
          </p:nvPr>
        </p:nvGraphicFramePr>
        <p:xfrm>
          <a:off x="5078270" y="4415270"/>
          <a:ext cx="307513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9" name="Equation" r:id="rId24" imgW="1562040" imgH="266400" progId="Equation.DSMT4">
                  <p:embed/>
                </p:oleObj>
              </mc:Choice>
              <mc:Fallback>
                <p:oleObj name="Equation" r:id="rId24" imgW="1562040" imgH="26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8270" y="4415270"/>
                        <a:ext cx="307513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Oval 30"/>
          <p:cNvSpPr/>
          <p:nvPr/>
        </p:nvSpPr>
        <p:spPr>
          <a:xfrm>
            <a:off x="555204" y="2865355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4973790" y="5258712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7-Point Star 29">
            <a:hlinkClick r:id="rId26" action="ppaction://hlinksldjump"/>
          </p:cNvPr>
          <p:cNvSpPr/>
          <p:nvPr/>
        </p:nvSpPr>
        <p:spPr>
          <a:xfrm>
            <a:off x="8510147" y="6228505"/>
            <a:ext cx="633853" cy="587930"/>
          </a:xfrm>
          <a:prstGeom prst="star7">
            <a:avLst>
              <a:gd name="adj" fmla="val 16683"/>
              <a:gd name="hf" fmla="val 102572"/>
              <a:gd name="vf" fmla="val 105210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59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  <p:bldP spid="18" grpId="0"/>
      <p:bldP spid="31" grpId="0" animBg="1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3" y="-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25155"/>
              </p:ext>
            </p:extLst>
          </p:nvPr>
        </p:nvGraphicFramePr>
        <p:xfrm>
          <a:off x="5174675" y="4357713"/>
          <a:ext cx="32004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0" name="Equation" r:id="rId4" imgW="1790640" imgH="355320" progId="Equation.DSMT4">
                  <p:embed/>
                </p:oleObj>
              </mc:Choice>
              <mc:Fallback>
                <p:oleObj name="Equation" r:id="rId4" imgW="17906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4675" y="4357713"/>
                        <a:ext cx="3200400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400" y="1948330"/>
            <a:ext cx="8634853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152400" y="4132140"/>
            <a:ext cx="88392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533400" y="281943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526473" y="360048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4925295" y="282463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4959930" y="365330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434385"/>
              </p:ext>
            </p:extLst>
          </p:nvPr>
        </p:nvGraphicFramePr>
        <p:xfrm>
          <a:off x="1162050" y="2955960"/>
          <a:ext cx="7159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1" name="Equation" r:id="rId6" imgW="330120" imgH="164880" progId="Equation.DSMT4">
                  <p:embed/>
                </p:oleObj>
              </mc:Choice>
              <mc:Fallback>
                <p:oleObj name="Equation" r:id="rId6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2955960"/>
                        <a:ext cx="7159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238801"/>
              </p:ext>
            </p:extLst>
          </p:nvPr>
        </p:nvGraphicFramePr>
        <p:xfrm>
          <a:off x="1206500" y="3736975"/>
          <a:ext cx="7159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2" name="Equation" r:id="rId8" imgW="330120" imgH="164880" progId="Equation.DSMT4">
                  <p:embed/>
                </p:oleObj>
              </mc:Choice>
              <mc:Fallback>
                <p:oleObj name="Equation" r:id="rId8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0" y="3736975"/>
                        <a:ext cx="7159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361766"/>
              </p:ext>
            </p:extLst>
          </p:nvPr>
        </p:nvGraphicFramePr>
        <p:xfrm>
          <a:off x="5544863" y="3805528"/>
          <a:ext cx="15684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3" name="Equation" r:id="rId10" imgW="723600" imgH="190440" progId="Equation.DSMT4">
                  <p:embed/>
                </p:oleObj>
              </mc:Choice>
              <mc:Fallback>
                <p:oleObj name="Equation" r:id="rId10" imgW="7236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4863" y="3805528"/>
                        <a:ext cx="15684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>
            <a:spLocks noGrp="1" noChangeArrowheads="1"/>
          </p:cNvSpPr>
          <p:nvPr/>
        </p:nvSpPr>
        <p:spPr bwMode="auto">
          <a:xfrm>
            <a:off x="630390" y="511321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>
            <a:spLocks noGrp="1" noChangeArrowheads="1"/>
          </p:cNvSpPr>
          <p:nvPr/>
        </p:nvSpPr>
        <p:spPr bwMode="auto">
          <a:xfrm>
            <a:off x="623463" y="589426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Grp="1" noChangeArrowheads="1"/>
          </p:cNvSpPr>
          <p:nvPr/>
        </p:nvSpPr>
        <p:spPr bwMode="auto">
          <a:xfrm>
            <a:off x="4939155" y="511841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4973790" y="594708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390833"/>
              </p:ext>
            </p:extLst>
          </p:nvPr>
        </p:nvGraphicFramePr>
        <p:xfrm>
          <a:off x="1236678" y="5048973"/>
          <a:ext cx="1681162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4" name="Equation" r:id="rId12" imgW="774360" imgH="368280" progId="Equation.DSMT4">
                  <p:embed/>
                </p:oleObj>
              </mc:Choice>
              <mc:Fallback>
                <p:oleObj name="Equation" r:id="rId12" imgW="7743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78" y="5048973"/>
                        <a:ext cx="1681162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061497"/>
              </p:ext>
            </p:extLst>
          </p:nvPr>
        </p:nvGraphicFramePr>
        <p:xfrm>
          <a:off x="1239985" y="5961827"/>
          <a:ext cx="9366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5" name="Equation" r:id="rId14" imgW="431640" imgH="203040" progId="Equation.DSMT4">
                  <p:embed/>
                </p:oleObj>
              </mc:Choice>
              <mc:Fallback>
                <p:oleObj name="Equation" r:id="rId14" imgW="431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985" y="5961827"/>
                        <a:ext cx="9366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470341"/>
              </p:ext>
            </p:extLst>
          </p:nvPr>
        </p:nvGraphicFramePr>
        <p:xfrm>
          <a:off x="5575315" y="5762188"/>
          <a:ext cx="17875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6" name="Equation" r:id="rId16" imgW="825480" imgH="330120" progId="Equation.DSMT4">
                  <p:embed/>
                </p:oleObj>
              </mc:Choice>
              <mc:Fallback>
                <p:oleObj name="Equation" r:id="rId16" imgW="8254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5315" y="5762188"/>
                        <a:ext cx="178752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250165"/>
              </p:ext>
            </p:extLst>
          </p:nvPr>
        </p:nvGraphicFramePr>
        <p:xfrm>
          <a:off x="5574455" y="5044210"/>
          <a:ext cx="181451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7" name="Equation" r:id="rId18" imgW="838080" imgH="368280" progId="Equation.DSMT4">
                  <p:embed/>
                </p:oleObj>
              </mc:Choice>
              <mc:Fallback>
                <p:oleObj name="Equation" r:id="rId18" imgW="838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4455" y="5044210"/>
                        <a:ext cx="1814513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224282"/>
              </p:ext>
            </p:extLst>
          </p:nvPr>
        </p:nvGraphicFramePr>
        <p:xfrm>
          <a:off x="5565073" y="2746665"/>
          <a:ext cx="148748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8" name="Equation" r:id="rId20" imgW="685800" imgH="368280" progId="Equation.DSMT4">
                  <p:embed/>
                </p:oleObj>
              </mc:Choice>
              <mc:Fallback>
                <p:oleObj name="Equation" r:id="rId20" imgW="6858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073" y="2746665"/>
                        <a:ext cx="1487487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0" y="156796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0" y="741971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3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68051" y="971583"/>
            <a:ext cx="7319202" cy="8866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822883"/>
              </p:ext>
            </p:extLst>
          </p:nvPr>
        </p:nvGraphicFramePr>
        <p:xfrm>
          <a:off x="3964469" y="1138657"/>
          <a:ext cx="399000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29" name="Equation" r:id="rId22" imgW="1663560" imgH="241200" progId="Equation.DSMT4">
                  <p:embed/>
                </p:oleObj>
              </mc:Choice>
              <mc:Fallback>
                <p:oleObj name="Equation" r:id="rId22" imgW="1663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4469" y="1138657"/>
                        <a:ext cx="3990007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232871"/>
              </p:ext>
            </p:extLst>
          </p:nvPr>
        </p:nvGraphicFramePr>
        <p:xfrm>
          <a:off x="5112340" y="2133600"/>
          <a:ext cx="2985647" cy="553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30" name="Equation" r:id="rId24" imgW="1498320" imgH="241200" progId="Equation.DSMT4">
                  <p:embed/>
                </p:oleObj>
              </mc:Choice>
              <mc:Fallback>
                <p:oleObj name="Equation" r:id="rId24" imgW="14983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5112340" y="2133600"/>
                        <a:ext cx="2985647" cy="553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4973791" y="3653305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947097" y="5118410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7-Point Star 31">
            <a:hlinkClick r:id="rId26" action="ppaction://hlinksldjump"/>
          </p:cNvPr>
          <p:cNvSpPr/>
          <p:nvPr/>
        </p:nvSpPr>
        <p:spPr>
          <a:xfrm>
            <a:off x="8510147" y="6228505"/>
            <a:ext cx="633853" cy="587930"/>
          </a:xfrm>
          <a:prstGeom prst="star7">
            <a:avLst>
              <a:gd name="adj" fmla="val 16683"/>
              <a:gd name="hf" fmla="val 102572"/>
              <a:gd name="vf" fmla="val 105210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63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  <p:bldP spid="18" grpId="0"/>
      <p:bldP spid="30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Kết quả hình ảnh cho hình nền powerpoint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-27709"/>
            <a:ext cx="915785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775855"/>
            <a:ext cx="8458200" cy="242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CHUYÊN ĐỀ </a:t>
            </a: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PHƯƠNG TRÌNH LOGARIT</a:t>
            </a:r>
            <a:endParaRPr lang="en-US" sz="4800" b="1" dirty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49925" y="2639295"/>
            <a:ext cx="7086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rgbClr val="CC00CC"/>
                </a:solidFill>
                <a:effectLst/>
                <a:latin typeface="Times New Roman" pitchFamily="18" charset="0"/>
              </a:rPr>
              <a:t>GVTH: PHẠM THỊ KIM THANH</a:t>
            </a:r>
            <a:endParaRPr lang="en-US" sz="2800" b="1" dirty="0">
              <a:solidFill>
                <a:srgbClr val="CC00CC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32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-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542777"/>
              </p:ext>
            </p:extLst>
          </p:nvPr>
        </p:nvGraphicFramePr>
        <p:xfrm>
          <a:off x="5370513" y="4273550"/>
          <a:ext cx="30226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22" name="Equation" r:id="rId4" imgW="1790640" imgH="279360" progId="Equation.DSMT4">
                  <p:embed/>
                </p:oleObj>
              </mc:Choice>
              <mc:Fallback>
                <p:oleObj name="Equation" r:id="rId4" imgW="17906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513" y="4273550"/>
                        <a:ext cx="302260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911364"/>
              </p:ext>
            </p:extLst>
          </p:nvPr>
        </p:nvGraphicFramePr>
        <p:xfrm>
          <a:off x="5169217" y="2130098"/>
          <a:ext cx="3141663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23" name="Equation" r:id="rId6" imgW="1460160" imgH="228600" progId="Equation.DSMT4">
                  <p:embed/>
                </p:oleObj>
              </mc:Choice>
              <mc:Fallback>
                <p:oleObj name="Equation" r:id="rId6" imgW="1460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9217" y="2130098"/>
                        <a:ext cx="3141663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400" y="1920620"/>
            <a:ext cx="89916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152400" y="4132140"/>
            <a:ext cx="88392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533400" y="279172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526473" y="357277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4897585" y="279692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4876800" y="362559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6794410"/>
              </p:ext>
            </p:extLst>
          </p:nvPr>
        </p:nvGraphicFramePr>
        <p:xfrm>
          <a:off x="1122232" y="2611615"/>
          <a:ext cx="1846263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24" name="Equation" r:id="rId8" imgW="850680" imgH="330120" progId="Equation.DSMT4">
                  <p:embed/>
                </p:oleObj>
              </mc:Choice>
              <mc:Fallback>
                <p:oleObj name="Equation" r:id="rId8" imgW="8506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232" y="2611615"/>
                        <a:ext cx="1846263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187687"/>
              </p:ext>
            </p:extLst>
          </p:nvPr>
        </p:nvGraphicFramePr>
        <p:xfrm>
          <a:off x="1125980" y="3481388"/>
          <a:ext cx="145891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25" name="Equation" r:id="rId10" imgW="672840" imgH="368280" progId="Equation.DSMT4">
                  <p:embed/>
                </p:oleObj>
              </mc:Choice>
              <mc:Fallback>
                <p:oleObj name="Equation" r:id="rId10" imgW="6728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980" y="3481388"/>
                        <a:ext cx="1458913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836271"/>
              </p:ext>
            </p:extLst>
          </p:nvPr>
        </p:nvGraphicFramePr>
        <p:xfrm>
          <a:off x="5503588" y="3564660"/>
          <a:ext cx="1651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26" name="Equation" r:id="rId12" imgW="761760" imgH="368280" progId="Equation.DSMT4">
                  <p:embed/>
                </p:oleObj>
              </mc:Choice>
              <mc:Fallback>
                <p:oleObj name="Equation" r:id="rId12" imgW="7617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3588" y="3564660"/>
                        <a:ext cx="1651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>
            <a:spLocks noGrp="1" noChangeArrowheads="1"/>
          </p:cNvSpPr>
          <p:nvPr/>
        </p:nvSpPr>
        <p:spPr bwMode="auto">
          <a:xfrm>
            <a:off x="630390" y="497466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>
            <a:spLocks noGrp="1" noChangeArrowheads="1"/>
          </p:cNvSpPr>
          <p:nvPr/>
        </p:nvSpPr>
        <p:spPr bwMode="auto">
          <a:xfrm>
            <a:off x="623463" y="567258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Grp="1" noChangeArrowheads="1"/>
          </p:cNvSpPr>
          <p:nvPr/>
        </p:nvSpPr>
        <p:spPr bwMode="auto">
          <a:xfrm>
            <a:off x="4953010" y="497986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4973790" y="572540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781389"/>
              </p:ext>
            </p:extLst>
          </p:nvPr>
        </p:nvGraphicFramePr>
        <p:xfrm>
          <a:off x="1318938" y="5138158"/>
          <a:ext cx="14335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27" name="Equation" r:id="rId14" imgW="660240" imgH="190440" progId="Equation.DSMT4">
                  <p:embed/>
                </p:oleObj>
              </mc:Choice>
              <mc:Fallback>
                <p:oleObj name="Equation" r:id="rId14" imgW="6602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8938" y="5138158"/>
                        <a:ext cx="143351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468921"/>
              </p:ext>
            </p:extLst>
          </p:nvPr>
        </p:nvGraphicFramePr>
        <p:xfrm>
          <a:off x="1331348" y="5780658"/>
          <a:ext cx="14065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28" name="Equation" r:id="rId16" imgW="647640" imgH="190440" progId="Equation.DSMT4">
                  <p:embed/>
                </p:oleObj>
              </mc:Choice>
              <mc:Fallback>
                <p:oleObj name="Equation" r:id="rId16" imgW="647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348" y="5780658"/>
                        <a:ext cx="14065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033474"/>
              </p:ext>
            </p:extLst>
          </p:nvPr>
        </p:nvGraphicFramePr>
        <p:xfrm>
          <a:off x="5504158" y="5863930"/>
          <a:ext cx="14017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29" name="Equation" r:id="rId18" imgW="647640" imgH="190440" progId="Equation.DSMT4">
                  <p:embed/>
                </p:oleObj>
              </mc:Choice>
              <mc:Fallback>
                <p:oleObj name="Equation" r:id="rId18" imgW="647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4158" y="5863930"/>
                        <a:ext cx="140176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61943"/>
              </p:ext>
            </p:extLst>
          </p:nvPr>
        </p:nvGraphicFramePr>
        <p:xfrm>
          <a:off x="5559283" y="5133538"/>
          <a:ext cx="14573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30" name="Equation" r:id="rId20" imgW="672840" imgH="190440" progId="Equation.DSMT4">
                  <p:embed/>
                </p:oleObj>
              </mc:Choice>
              <mc:Fallback>
                <p:oleObj name="Equation" r:id="rId20" imgW="6728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283" y="5133538"/>
                        <a:ext cx="14573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029114"/>
              </p:ext>
            </p:extLst>
          </p:nvPr>
        </p:nvGraphicFramePr>
        <p:xfrm>
          <a:off x="5509510" y="2947413"/>
          <a:ext cx="15986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31" name="Equation" r:id="rId22" imgW="736560" imgH="190440" progId="Equation.DSMT4">
                  <p:embed/>
                </p:oleObj>
              </mc:Choice>
              <mc:Fallback>
                <p:oleObj name="Equation" r:id="rId22" imgW="736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9510" y="2947413"/>
                        <a:ext cx="159861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0" y="116617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0" y="741971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3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68051" y="971583"/>
            <a:ext cx="7319202" cy="8866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878071"/>
              </p:ext>
            </p:extLst>
          </p:nvPr>
        </p:nvGraphicFramePr>
        <p:xfrm>
          <a:off x="3964469" y="1138657"/>
          <a:ext cx="399000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32" name="Equation" r:id="rId24" imgW="1663560" imgH="241200" progId="Equation.DSMT4">
                  <p:embed/>
                </p:oleObj>
              </mc:Choice>
              <mc:Fallback>
                <p:oleObj name="Equation" r:id="rId24" imgW="1663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4469" y="1138657"/>
                        <a:ext cx="3990007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540328" y="2847109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987646" y="5725405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7-Point Star 31">
            <a:hlinkClick r:id="rId26" action="ppaction://hlinksldjump"/>
          </p:cNvPr>
          <p:cNvSpPr/>
          <p:nvPr/>
        </p:nvSpPr>
        <p:spPr>
          <a:xfrm>
            <a:off x="8510147" y="6228505"/>
            <a:ext cx="633853" cy="587930"/>
          </a:xfrm>
          <a:prstGeom prst="star7">
            <a:avLst>
              <a:gd name="adj" fmla="val 16683"/>
              <a:gd name="hf" fmla="val 102572"/>
              <a:gd name="vf" fmla="val 105210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4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  <p:bldP spid="18" grpId="0"/>
      <p:bldP spid="30" grpId="0" animBg="1"/>
      <p:bldP spid="3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Kết quả hình ảnh cho hình nền powerpoint dep 20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" y="0"/>
            <a:ext cx="9144000" cy="686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owchart: Delay 5"/>
          <p:cNvSpPr/>
          <p:nvPr/>
        </p:nvSpPr>
        <p:spPr>
          <a:xfrm>
            <a:off x="457200" y="1905000"/>
            <a:ext cx="2590800" cy="2895600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CHUYÊN ĐỀ PHƯƠNG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LOGARIT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3747655" y="2005301"/>
            <a:ext cx="4934349" cy="685800"/>
          </a:xfrm>
          <a:prstGeom prst="flowChartTermina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FF00"/>
                </a:solidFill>
              </a:rPr>
              <a:t>ĐƯA VỀ DẠNG                     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lowchart: Terminator 11"/>
          <p:cNvSpPr/>
          <p:nvPr/>
        </p:nvSpPr>
        <p:spPr>
          <a:xfrm>
            <a:off x="4019950" y="3051465"/>
            <a:ext cx="4662054" cy="685800"/>
          </a:xfrm>
          <a:prstGeom prst="flowChartTermina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FFFF00"/>
                </a:solidFill>
              </a:rPr>
              <a:t>ĐƯA VỀ DẠNG</a:t>
            </a:r>
          </a:p>
        </p:txBody>
      </p:sp>
      <p:sp>
        <p:nvSpPr>
          <p:cNvPr id="13" name="Flowchart: Terminator 12"/>
          <p:cNvSpPr/>
          <p:nvPr/>
        </p:nvSpPr>
        <p:spPr>
          <a:xfrm>
            <a:off x="3770836" y="4114800"/>
            <a:ext cx="4911168" cy="685800"/>
          </a:xfrm>
          <a:prstGeom prst="flowChartTermina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FFFF00"/>
                </a:solidFill>
              </a:rPr>
              <a:t>ĐƯA VỀ DẠNG</a:t>
            </a:r>
          </a:p>
        </p:txBody>
      </p:sp>
      <p:sp>
        <p:nvSpPr>
          <p:cNvPr id="14" name="Oval 13"/>
          <p:cNvSpPr/>
          <p:nvPr/>
        </p:nvSpPr>
        <p:spPr>
          <a:xfrm>
            <a:off x="2768778" y="1870074"/>
            <a:ext cx="978877" cy="9562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 1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048000" y="2854038"/>
            <a:ext cx="978877" cy="9562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 2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819668" y="3844346"/>
            <a:ext cx="978877" cy="9562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 3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995185"/>
              </p:ext>
            </p:extLst>
          </p:nvPr>
        </p:nvGraphicFramePr>
        <p:xfrm>
          <a:off x="5514110" y="2093480"/>
          <a:ext cx="96289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3" name="Equation" r:id="rId4" imgW="634680" imgH="228600" progId="Equation.DSMT4">
                  <p:embed/>
                </p:oleObj>
              </mc:Choice>
              <mc:Fallback>
                <p:oleObj name="Equation" r:id="rId4" imgW="63468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4110" y="2093480"/>
                        <a:ext cx="96289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807551"/>
              </p:ext>
            </p:extLst>
          </p:nvPr>
        </p:nvGraphicFramePr>
        <p:xfrm>
          <a:off x="6989621" y="2114546"/>
          <a:ext cx="1544780" cy="515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4" name="Equation" r:id="rId6" imgW="876240" imgH="253800" progId="Equation.DSMT4">
                  <p:embed/>
                </p:oleObj>
              </mc:Choice>
              <mc:Fallback>
                <p:oleObj name="Equation" r:id="rId6" imgW="87624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9621" y="2114546"/>
                        <a:ext cx="1544780" cy="515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153447"/>
              </p:ext>
            </p:extLst>
          </p:nvPr>
        </p:nvGraphicFramePr>
        <p:xfrm>
          <a:off x="5825839" y="3124867"/>
          <a:ext cx="2251361" cy="498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5" name="Equation" r:id="rId8" imgW="1396800" imgH="253800" progId="Equation.DSMT4">
                  <p:embed/>
                </p:oleObj>
              </mc:Choice>
              <mc:Fallback>
                <p:oleObj name="Equation" r:id="rId8" imgW="139680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5839" y="3124867"/>
                        <a:ext cx="2251361" cy="4986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019693"/>
              </p:ext>
            </p:extLst>
          </p:nvPr>
        </p:nvGraphicFramePr>
        <p:xfrm>
          <a:off x="5553075" y="4149725"/>
          <a:ext cx="2840038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6" name="Equation" r:id="rId10" imgW="1676160" imgH="241200" progId="Equation.DSMT4">
                  <p:embed/>
                </p:oleObj>
              </mc:Choice>
              <mc:Fallback>
                <p:oleObj name="Equation" r:id="rId10" imgW="1676160" imgH="241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3075" y="4149725"/>
                        <a:ext cx="2840038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Curved Down Ribbon 22"/>
          <p:cNvSpPr/>
          <p:nvPr/>
        </p:nvSpPr>
        <p:spPr>
          <a:xfrm>
            <a:off x="1489365" y="27705"/>
            <a:ext cx="6096000" cy="1191496"/>
          </a:xfrm>
          <a:prstGeom prst="ellipseRibbon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78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2" grpId="0" animBg="1"/>
      <p:bldP spid="13" grpId="0" animBg="1"/>
      <p:bldP spid="14" grpId="0" animBg="1"/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Kết quả hình ảnh cho ảnh động cho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10" y="0"/>
            <a:ext cx="9169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298938"/>
            <a:ext cx="9144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pPr algn="ctr"/>
            <a:endParaRPr lang="en-US" sz="4800" b="1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CHÂN THÀNH CẢM ƠN</a:t>
            </a:r>
            <a:endParaRPr lang="en-US" sz="5400" b="1" dirty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69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8" descr="Kết quả hình ảnh cho hinh nen dong cho powerpoint 20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514"/>
            <a:ext cx="9163352" cy="687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Kết quả hình ảnh cho hình nền powerpoint đẹ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ết quả hình ảnh cho hình nền powerpoint đẹ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0" descr="Kết quả hình ảnh cho hình nền powerpoint đẹp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8702" y="1071836"/>
            <a:ext cx="867669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Cho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921361"/>
              </p:ext>
            </p:extLst>
          </p:nvPr>
        </p:nvGraphicFramePr>
        <p:xfrm>
          <a:off x="1945189" y="3874283"/>
          <a:ext cx="484187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90" name="Equation" r:id="rId4" imgW="1650960" imgH="241200" progId="Equation.DSMT4">
                  <p:embed/>
                </p:oleObj>
              </mc:Choice>
              <mc:Fallback>
                <p:oleObj name="Equation" r:id="rId4" imgW="165096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5189" y="3874283"/>
                        <a:ext cx="4841875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30367"/>
              </p:ext>
            </p:extLst>
          </p:nvPr>
        </p:nvGraphicFramePr>
        <p:xfrm>
          <a:off x="1980114" y="2248102"/>
          <a:ext cx="4841875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91" name="Equation" r:id="rId6" imgW="1650960" imgH="241200" progId="Equation.DSMT4">
                  <p:embed/>
                </p:oleObj>
              </mc:Choice>
              <mc:Fallback>
                <p:oleObj name="Equation" r:id="rId6" imgW="1650960" imgH="241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0114" y="2248102"/>
                        <a:ext cx="4841875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6123516"/>
              </p:ext>
            </p:extLst>
          </p:nvPr>
        </p:nvGraphicFramePr>
        <p:xfrm>
          <a:off x="1953126" y="3104267"/>
          <a:ext cx="5326063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92" name="Equation" r:id="rId8" imgW="1815840" imgH="228600" progId="Equation.DSMT4">
                  <p:embed/>
                </p:oleObj>
              </mc:Choice>
              <mc:Fallback>
                <p:oleObj name="Equation" r:id="rId8" imgW="181584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3126" y="3104267"/>
                        <a:ext cx="5326063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211643"/>
              </p:ext>
            </p:extLst>
          </p:nvPr>
        </p:nvGraphicFramePr>
        <p:xfrm>
          <a:off x="1889917" y="4710565"/>
          <a:ext cx="5364163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93" name="Equation" r:id="rId10" imgW="1828800" imgH="228600" progId="Equation.DSMT4">
                  <p:embed/>
                </p:oleObj>
              </mc:Choice>
              <mc:Fallback>
                <p:oleObj name="Equation" r:id="rId10" imgW="182880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917" y="4710565"/>
                        <a:ext cx="5364163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1905000" y="3916478"/>
            <a:ext cx="609600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743200" y="3916478"/>
            <a:ext cx="3886200" cy="609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8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52" name="Picture 48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" y="0"/>
            <a:ext cx="91301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Kết quả hình ảnh cho hình nền powerpoi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Kết quả hình ảnh cho hình nền powerpoin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8702" y="152400"/>
            <a:ext cx="86766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endParaRPr lang="en-US" sz="3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424599"/>
              </p:ext>
            </p:extLst>
          </p:nvPr>
        </p:nvGraphicFramePr>
        <p:xfrm>
          <a:off x="446531" y="4572000"/>
          <a:ext cx="426402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05" name="Equation" r:id="rId4" imgW="1574640" imgH="253800" progId="Equation.DSMT4">
                  <p:embed/>
                </p:oleObj>
              </mc:Choice>
              <mc:Fallback>
                <p:oleObj name="Equation" r:id="rId4" imgW="1574640" imgH="253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531" y="4572000"/>
                        <a:ext cx="4264020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070010"/>
              </p:ext>
            </p:extLst>
          </p:nvPr>
        </p:nvGraphicFramePr>
        <p:xfrm>
          <a:off x="460375" y="910431"/>
          <a:ext cx="290512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06" name="Equation" r:id="rId6" imgW="990360" imgH="253800" progId="Equation.DSMT4">
                  <p:embed/>
                </p:oleObj>
              </mc:Choice>
              <mc:Fallback>
                <p:oleObj name="Equation" r:id="rId6" imgW="990360" imgH="253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910431"/>
                        <a:ext cx="2905125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130821"/>
              </p:ext>
            </p:extLst>
          </p:nvPr>
        </p:nvGraphicFramePr>
        <p:xfrm>
          <a:off x="374650" y="1655763"/>
          <a:ext cx="2717800" cy="146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07" name="Equation" r:id="rId8" imgW="927000" imgH="482400" progId="Equation.DSMT4">
                  <p:embed/>
                </p:oleObj>
              </mc:Choice>
              <mc:Fallback>
                <p:oleObj name="Equation" r:id="rId8" imgW="927000" imgH="482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1655763"/>
                        <a:ext cx="2717800" cy="1462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240653"/>
              </p:ext>
            </p:extLst>
          </p:nvPr>
        </p:nvGraphicFramePr>
        <p:xfrm>
          <a:off x="404813" y="3049588"/>
          <a:ext cx="227330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08" name="Equation" r:id="rId10" imgW="774360" imgH="241200" progId="Equation.DSMT4">
                  <p:embed/>
                </p:oleObj>
              </mc:Choice>
              <mc:Fallback>
                <p:oleObj name="Equation" r:id="rId10" imgW="774360" imgH="241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049588"/>
                        <a:ext cx="2273300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297358"/>
              </p:ext>
            </p:extLst>
          </p:nvPr>
        </p:nvGraphicFramePr>
        <p:xfrm>
          <a:off x="387350" y="3830638"/>
          <a:ext cx="2233613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09" name="Equation" r:id="rId12" imgW="761760" imgH="241200" progId="Equation.DSMT4">
                  <p:embed/>
                </p:oleObj>
              </mc:Choice>
              <mc:Fallback>
                <p:oleObj name="Equation" r:id="rId12" imgW="761760" imgH="241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3830638"/>
                        <a:ext cx="2233613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904602"/>
              </p:ext>
            </p:extLst>
          </p:nvPr>
        </p:nvGraphicFramePr>
        <p:xfrm>
          <a:off x="5148263" y="4651375"/>
          <a:ext cx="3427412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0" name="Equation" r:id="rId14" imgW="1168200" imgH="228600" progId="Equation.DSMT4">
                  <p:embed/>
                </p:oleObj>
              </mc:Choice>
              <mc:Fallback>
                <p:oleObj name="Equation" r:id="rId14" imgW="11682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651375"/>
                        <a:ext cx="3427412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368148"/>
              </p:ext>
            </p:extLst>
          </p:nvPr>
        </p:nvGraphicFramePr>
        <p:xfrm>
          <a:off x="5077695" y="3886200"/>
          <a:ext cx="3463925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1" name="Equation" r:id="rId16" imgW="1180800" imgH="228600" progId="Equation.DSMT4">
                  <p:embed/>
                </p:oleObj>
              </mc:Choice>
              <mc:Fallback>
                <p:oleObj name="Equation" r:id="rId16" imgW="11808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7695" y="3886200"/>
                        <a:ext cx="3463925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365134"/>
              </p:ext>
            </p:extLst>
          </p:nvPr>
        </p:nvGraphicFramePr>
        <p:xfrm>
          <a:off x="5105400" y="3082925"/>
          <a:ext cx="2160587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2" name="Equation" r:id="rId18" imgW="736560" imgH="228600" progId="Equation.DSMT4">
                  <p:embed/>
                </p:oleObj>
              </mc:Choice>
              <mc:Fallback>
                <p:oleObj name="Equation" r:id="rId18" imgW="73656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082925"/>
                        <a:ext cx="2160587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707351"/>
              </p:ext>
            </p:extLst>
          </p:nvPr>
        </p:nvGraphicFramePr>
        <p:xfrm>
          <a:off x="5112335" y="1828800"/>
          <a:ext cx="21971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3" name="Equation" r:id="rId20" imgW="749160" imgH="393480" progId="Equation.DSMT4">
                  <p:embed/>
                </p:oleObj>
              </mc:Choice>
              <mc:Fallback>
                <p:oleObj name="Equation" r:id="rId20" imgW="74916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2335" y="1828800"/>
                        <a:ext cx="2197100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875433"/>
              </p:ext>
            </p:extLst>
          </p:nvPr>
        </p:nvGraphicFramePr>
        <p:xfrm>
          <a:off x="5127198" y="1020193"/>
          <a:ext cx="3335337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4" name="Equation" r:id="rId22" imgW="1231560" imgH="253800" progId="Equation.DSMT4">
                  <p:embed/>
                </p:oleObj>
              </mc:Choice>
              <mc:Fallback>
                <p:oleObj name="Equation" r:id="rId22" imgW="123156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198" y="1020193"/>
                        <a:ext cx="3335337" cy="769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3276600" y="1295400"/>
            <a:ext cx="1871663" cy="37028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24200" y="2362200"/>
            <a:ext cx="2024063" cy="1752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743200" y="3429000"/>
            <a:ext cx="2405063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667000" y="2590800"/>
            <a:ext cx="2481263" cy="1600200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14" name="Straight Connector 21513"/>
          <p:cNvCxnSpPr/>
          <p:nvPr/>
        </p:nvCxnSpPr>
        <p:spPr>
          <a:xfrm flipV="1">
            <a:off x="4724400" y="1676400"/>
            <a:ext cx="423863" cy="332184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10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Kết quả hình ảnh cho hình ảnh vũ trụ trong khong gi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78739" y="1510140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65147" y="1517072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23670" y="1510145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54594" y="1510144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3528" y="1510145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85528" y="1503219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54438" y="1496286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30320" y="1496285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606165" y="1489369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361225" y="1489372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985691" y="3117275"/>
            <a:ext cx="768927" cy="8866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72099" y="3124207"/>
            <a:ext cx="768927" cy="8866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230622" y="3117280"/>
            <a:ext cx="768927" cy="8866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761546" y="3117279"/>
            <a:ext cx="768927" cy="8866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530480" y="3117280"/>
            <a:ext cx="768927" cy="8866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292480" y="3110354"/>
            <a:ext cx="768927" cy="8866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061390" y="3103421"/>
            <a:ext cx="768927" cy="8866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837272" y="3103420"/>
            <a:ext cx="768927" cy="8866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613117" y="3096504"/>
            <a:ext cx="768927" cy="8866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368177" y="3096507"/>
            <a:ext cx="768927" cy="8866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06442" y="4745177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492850" y="4752109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251373" y="4745182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782297" y="4745181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551231" y="4745182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313231" y="4738256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082141" y="4731323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858023" y="4731322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633868" y="4724406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88928" y="4724409"/>
            <a:ext cx="768927" cy="88669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6" name="Picture 55" descr="Picture12"/>
          <p:cNvPicPr>
            <a:picLocks noChangeAspect="1" noChangeArrowheads="1" noCrop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037776" y="0"/>
            <a:ext cx="147123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56" descr="Picture12"/>
          <p:cNvPicPr>
            <a:picLocks noChangeAspect="1" noChangeArrowheads="1" noCrop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8600" y="678872"/>
            <a:ext cx="147123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57" descr="Picture12"/>
          <p:cNvPicPr>
            <a:picLocks noChangeAspect="1" noChangeArrowheads="1" noCrop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772400" y="5867400"/>
            <a:ext cx="147123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58" descr="Picture12"/>
          <p:cNvPicPr>
            <a:picLocks noChangeAspect="1" noChangeArrowheads="1" noCrop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27023" y="5873262"/>
            <a:ext cx="147123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59" descr="Picture12"/>
          <p:cNvPicPr>
            <a:picLocks noChangeAspect="1" noChangeArrowheads="1" noCrop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7908" y="5867400"/>
            <a:ext cx="147123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val 1"/>
          <p:cNvSpPr/>
          <p:nvPr/>
        </p:nvSpPr>
        <p:spPr>
          <a:xfrm>
            <a:off x="11723" y="1329746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 1</a:t>
            </a:r>
            <a:endParaRPr lang="en-US" sz="2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11723" y="4560670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 3</a:t>
            </a:r>
            <a:endParaRPr lang="en-US" sz="2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0" y="2951407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 2</a:t>
            </a:r>
            <a:endParaRPr lang="en-US" sz="2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65147" y="1517072"/>
            <a:ext cx="7678853" cy="8728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          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50835"/>
              </p:ext>
            </p:extLst>
          </p:nvPr>
        </p:nvGraphicFramePr>
        <p:xfrm>
          <a:off x="3964713" y="1723285"/>
          <a:ext cx="1496495" cy="53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7" name="Equation" r:id="rId5" imgW="634680" imgH="228600" progId="Equation.DSMT4">
                  <p:embed/>
                </p:oleObj>
              </mc:Choice>
              <mc:Fallback>
                <p:oleObj name="Equation" r:id="rId5" imgW="634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64713" y="1723285"/>
                        <a:ext cx="1496495" cy="538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303555"/>
              </p:ext>
            </p:extLst>
          </p:nvPr>
        </p:nvGraphicFramePr>
        <p:xfrm>
          <a:off x="6067053" y="1690349"/>
          <a:ext cx="20637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8" name="Equation" r:id="rId7" imgW="876240" imgH="253800" progId="Equation.DSMT4">
                  <p:embed/>
                </p:oleObj>
              </mc:Choice>
              <mc:Fallback>
                <p:oleObj name="Equation" r:id="rId7" imgW="87624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7053" y="1690349"/>
                        <a:ext cx="206375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ine Callout 1 6"/>
          <p:cNvSpPr/>
          <p:nvPr/>
        </p:nvSpPr>
        <p:spPr>
          <a:xfrm>
            <a:off x="5461208" y="773930"/>
            <a:ext cx="1091991" cy="555818"/>
          </a:xfrm>
          <a:prstGeom prst="borderCallout1">
            <a:avLst>
              <a:gd name="adj1" fmla="val 51818"/>
              <a:gd name="adj2" fmla="val -631"/>
              <a:gd name="adj3" fmla="val 200762"/>
              <a:gd name="adj4" fmla="val -55632"/>
            </a:avLst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441788"/>
              </p:ext>
            </p:extLst>
          </p:nvPr>
        </p:nvGraphicFramePr>
        <p:xfrm>
          <a:off x="5545626" y="779804"/>
          <a:ext cx="95726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9" name="Equation" r:id="rId9" imgW="406080" imgH="203040" progId="Equation.DSMT4">
                  <p:embed/>
                </p:oleObj>
              </mc:Choice>
              <mc:Fallback>
                <p:oleObj name="Equation" r:id="rId9" imgW="40608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626" y="779804"/>
                        <a:ext cx="957262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Line Callout 1 62"/>
          <p:cNvSpPr/>
          <p:nvPr/>
        </p:nvSpPr>
        <p:spPr>
          <a:xfrm>
            <a:off x="7613117" y="773931"/>
            <a:ext cx="1454683" cy="555817"/>
          </a:xfrm>
          <a:prstGeom prst="borderCallout1">
            <a:avLst>
              <a:gd name="adj1" fmla="val 51818"/>
              <a:gd name="adj2" fmla="val 252"/>
              <a:gd name="adj3" fmla="val 179127"/>
              <a:gd name="adj4" fmla="val -35083"/>
            </a:avLst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164294"/>
              </p:ext>
            </p:extLst>
          </p:nvPr>
        </p:nvGraphicFramePr>
        <p:xfrm>
          <a:off x="7609818" y="815116"/>
          <a:ext cx="1393169" cy="546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0" name="Equation" r:id="rId11" imgW="647640" imgH="253800" progId="Equation.DSMT4">
                  <p:embed/>
                </p:oleObj>
              </mc:Choice>
              <mc:Fallback>
                <p:oleObj name="Equation" r:id="rId11" imgW="64764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9818" y="815116"/>
                        <a:ext cx="1393169" cy="5465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1492850" y="3124207"/>
            <a:ext cx="7637302" cy="8866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95810"/>
              </p:ext>
            </p:extLst>
          </p:nvPr>
        </p:nvGraphicFramePr>
        <p:xfrm>
          <a:off x="4036524" y="3312313"/>
          <a:ext cx="2786841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1" name="Equation" r:id="rId13" imgW="1396800" imgH="253800" progId="Equation.DSMT4">
                  <p:embed/>
                </p:oleObj>
              </mc:Choice>
              <mc:Fallback>
                <p:oleObj name="Equation" r:id="rId13" imgW="13968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6524" y="3312313"/>
                        <a:ext cx="2786841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433269"/>
              </p:ext>
            </p:extLst>
          </p:nvPr>
        </p:nvGraphicFramePr>
        <p:xfrm>
          <a:off x="6858768" y="3352818"/>
          <a:ext cx="2085084" cy="533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2" name="Equation" r:id="rId15" imgW="1028520" imgH="253800" progId="Equation.DSMT4">
                  <p:embed/>
                </p:oleObj>
              </mc:Choice>
              <mc:Fallback>
                <p:oleObj name="Equation" r:id="rId15" imgW="10285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858768" y="3352818"/>
                        <a:ext cx="2085084" cy="533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Line Callout 1 63"/>
          <p:cNvSpPr/>
          <p:nvPr/>
        </p:nvSpPr>
        <p:spPr>
          <a:xfrm>
            <a:off x="5356253" y="2451891"/>
            <a:ext cx="1091991" cy="592922"/>
          </a:xfrm>
          <a:prstGeom prst="borderCallout1">
            <a:avLst>
              <a:gd name="adj1" fmla="val 49712"/>
              <a:gd name="adj2" fmla="val -1733"/>
              <a:gd name="adj3" fmla="val 155488"/>
              <a:gd name="adj4" fmla="val -40207"/>
            </a:avLst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589004"/>
              </p:ext>
            </p:extLst>
          </p:nvPr>
        </p:nvGraphicFramePr>
        <p:xfrm>
          <a:off x="5416415" y="2537324"/>
          <a:ext cx="1004442" cy="428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3" name="Equation" r:id="rId17" imgW="596880" imgH="253800" progId="Equation.DSMT4">
                  <p:embed/>
                </p:oleObj>
              </mc:Choice>
              <mc:Fallback>
                <p:oleObj name="Equation" r:id="rId17" imgW="596880" imgH="253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6415" y="2537324"/>
                        <a:ext cx="1004442" cy="428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Line Callout 1 64"/>
          <p:cNvSpPr/>
          <p:nvPr/>
        </p:nvSpPr>
        <p:spPr>
          <a:xfrm>
            <a:off x="7214412" y="2458202"/>
            <a:ext cx="1091991" cy="580300"/>
          </a:xfrm>
          <a:prstGeom prst="borderCallout1">
            <a:avLst>
              <a:gd name="adj1" fmla="val 63704"/>
              <a:gd name="adj2" fmla="val -1818"/>
              <a:gd name="adj3" fmla="val 174148"/>
              <a:gd name="adj4" fmla="val -80974"/>
            </a:avLst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044075"/>
              </p:ext>
            </p:extLst>
          </p:nvPr>
        </p:nvGraphicFramePr>
        <p:xfrm>
          <a:off x="7280275" y="2564229"/>
          <a:ext cx="9842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4" name="Equation" r:id="rId19" imgW="583920" imgH="253800" progId="Equation.DSMT4">
                  <p:embed/>
                </p:oleObj>
              </mc:Choice>
              <mc:Fallback>
                <p:oleObj name="Equation" r:id="rId19" imgW="583920" imgH="253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0275" y="2564229"/>
                        <a:ext cx="9842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Rectangle 65"/>
          <p:cNvSpPr/>
          <p:nvPr/>
        </p:nvSpPr>
        <p:spPr>
          <a:xfrm>
            <a:off x="1504202" y="4744651"/>
            <a:ext cx="7637302" cy="8866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592268"/>
              </p:ext>
            </p:extLst>
          </p:nvPr>
        </p:nvGraphicFramePr>
        <p:xfrm>
          <a:off x="4000620" y="4911725"/>
          <a:ext cx="399000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5" name="Equation" r:id="rId21" imgW="1663560" imgH="241200" progId="Equation.DSMT4">
                  <p:embed/>
                </p:oleObj>
              </mc:Choice>
              <mc:Fallback>
                <p:oleObj name="Equation" r:id="rId21" imgW="166356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620" y="4911725"/>
                        <a:ext cx="3990007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Line Callout 1 66"/>
          <p:cNvSpPr/>
          <p:nvPr/>
        </p:nvSpPr>
        <p:spPr>
          <a:xfrm>
            <a:off x="4712283" y="4130426"/>
            <a:ext cx="2921585" cy="430244"/>
          </a:xfrm>
          <a:prstGeom prst="borderCallout1">
            <a:avLst>
              <a:gd name="adj1" fmla="val 49712"/>
              <a:gd name="adj2" fmla="val -1733"/>
              <a:gd name="adj3" fmla="val 203295"/>
              <a:gd name="adj4" fmla="val -2173"/>
            </a:avLst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t</a:t>
            </a:r>
            <a:r>
              <a:rPr lang="en-US" dirty="0" err="1" smtClean="0">
                <a:solidFill>
                  <a:schemeClr val="tx1"/>
                </a:solidFill>
              </a:rPr>
              <a:t>rong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đó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9950033"/>
              </p:ext>
            </p:extLst>
          </p:nvPr>
        </p:nvGraphicFramePr>
        <p:xfrm>
          <a:off x="5698253" y="4179423"/>
          <a:ext cx="17970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6" name="Equation" r:id="rId23" imgW="1066680" imgH="203040" progId="Equation.DSMT4">
                  <p:embed/>
                </p:oleObj>
              </mc:Choice>
              <mc:Fallback>
                <p:oleObj name="Equation" r:id="rId23" imgW="1066680" imgH="203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8253" y="4179423"/>
                        <a:ext cx="17970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387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3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3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3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3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3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3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3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3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3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3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3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3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2" grpId="0" animBg="1"/>
      <p:bldP spid="61" grpId="0" animBg="1"/>
      <p:bldP spid="62" grpId="0" animBg="1"/>
      <p:bldP spid="3" grpId="0" animBg="1"/>
      <p:bldP spid="7" grpId="0" animBg="1"/>
      <p:bldP spid="63" grpId="0" animBg="1"/>
      <p:bldP spid="14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-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3328170"/>
              </p:ext>
            </p:extLst>
          </p:nvPr>
        </p:nvGraphicFramePr>
        <p:xfrm>
          <a:off x="5180988" y="2204594"/>
          <a:ext cx="2633663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74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0988" y="2204594"/>
                        <a:ext cx="2633663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13535"/>
              </p:ext>
            </p:extLst>
          </p:nvPr>
        </p:nvGraphicFramePr>
        <p:xfrm>
          <a:off x="5299390" y="4362353"/>
          <a:ext cx="2892425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75" name="Equation" r:id="rId6" imgW="1333440" imgH="368280" progId="Equation.DSMT4">
                  <p:embed/>
                </p:oleObj>
              </mc:Choice>
              <mc:Fallback>
                <p:oleObj name="Equation" r:id="rId6" imgW="13334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390" y="4362353"/>
                        <a:ext cx="2892425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263240" y="2038410"/>
            <a:ext cx="86868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304800" y="4180655"/>
            <a:ext cx="86868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533400" y="290951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526473" y="369056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4842165" y="291471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/>
        </p:nvSpPr>
        <p:spPr bwMode="auto">
          <a:xfrm>
            <a:off x="4876800" y="374338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15550"/>
              </p:ext>
            </p:extLst>
          </p:nvPr>
        </p:nvGraphicFramePr>
        <p:xfrm>
          <a:off x="1066800" y="3092222"/>
          <a:ext cx="1597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76" name="Equation" r:id="rId8" imgW="736560" imgH="190440" progId="Equation.DSMT4">
                  <p:embed/>
                </p:oleObj>
              </mc:Choice>
              <mc:Fallback>
                <p:oleObj name="Equation" r:id="rId8" imgW="736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092222"/>
                        <a:ext cx="15970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145779"/>
              </p:ext>
            </p:extLst>
          </p:nvPr>
        </p:nvGraphicFramePr>
        <p:xfrm>
          <a:off x="1087595" y="3839067"/>
          <a:ext cx="8540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77" name="Equation" r:id="rId10" imgW="393480" imgH="164880" progId="Equation.DSMT4">
                  <p:embed/>
                </p:oleObj>
              </mc:Choice>
              <mc:Fallback>
                <p:oleObj name="Equation" r:id="rId10" imgW="3934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595" y="3839067"/>
                        <a:ext cx="8540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013093"/>
              </p:ext>
            </p:extLst>
          </p:nvPr>
        </p:nvGraphicFramePr>
        <p:xfrm>
          <a:off x="5417129" y="3877601"/>
          <a:ext cx="6873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78" name="Equation" r:id="rId12" imgW="317160" imgH="164880" progId="Equation.DSMT4">
                  <p:embed/>
                </p:oleObj>
              </mc:Choice>
              <mc:Fallback>
                <p:oleObj name="Equation" r:id="rId12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7129" y="3877601"/>
                        <a:ext cx="687387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>
            <a:spLocks noGrp="1" noChangeArrowheads="1"/>
          </p:cNvSpPr>
          <p:nvPr/>
        </p:nvSpPr>
        <p:spPr bwMode="auto">
          <a:xfrm>
            <a:off x="630390" y="491234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623463" y="569339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>
            <a:spLocks noGrp="1" noChangeArrowheads="1"/>
          </p:cNvSpPr>
          <p:nvPr/>
        </p:nvSpPr>
        <p:spPr bwMode="auto">
          <a:xfrm>
            <a:off x="4953010" y="491753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>
            <a:spLocks noGrp="1" noChangeArrowheads="1"/>
          </p:cNvSpPr>
          <p:nvPr/>
        </p:nvSpPr>
        <p:spPr bwMode="auto">
          <a:xfrm>
            <a:off x="4973790" y="574621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229351"/>
              </p:ext>
            </p:extLst>
          </p:nvPr>
        </p:nvGraphicFramePr>
        <p:xfrm>
          <a:off x="1194675" y="5048000"/>
          <a:ext cx="14049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79" name="Equation" r:id="rId14" imgW="647640" imgH="190440" progId="Equation.DSMT4">
                  <p:embed/>
                </p:oleObj>
              </mc:Choice>
              <mc:Fallback>
                <p:oleObj name="Equation" r:id="rId14" imgW="647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4675" y="5048000"/>
                        <a:ext cx="140493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576743"/>
              </p:ext>
            </p:extLst>
          </p:nvPr>
        </p:nvGraphicFramePr>
        <p:xfrm>
          <a:off x="1194965" y="5829050"/>
          <a:ext cx="15700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80" name="Equation" r:id="rId16" imgW="723600" imgH="190440" progId="Equation.DSMT4">
                  <p:embed/>
                </p:oleObj>
              </mc:Choice>
              <mc:Fallback>
                <p:oleObj name="Equation" r:id="rId16" imgW="7236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4965" y="5829050"/>
                        <a:ext cx="157003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972212"/>
              </p:ext>
            </p:extLst>
          </p:nvPr>
        </p:nvGraphicFramePr>
        <p:xfrm>
          <a:off x="5519315" y="5884613"/>
          <a:ext cx="16224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81" name="Equation" r:id="rId18" imgW="749160" imgH="190440" progId="Equation.DSMT4">
                  <p:embed/>
                </p:oleObj>
              </mc:Choice>
              <mc:Fallback>
                <p:oleObj name="Equation" r:id="rId18" imgW="749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315" y="5884613"/>
                        <a:ext cx="16224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650148"/>
              </p:ext>
            </p:extLst>
          </p:nvPr>
        </p:nvGraphicFramePr>
        <p:xfrm>
          <a:off x="5477465" y="5070948"/>
          <a:ext cx="16224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82" name="Equation" r:id="rId20" imgW="749160" imgH="190440" progId="Equation.DSMT4">
                  <p:embed/>
                </p:oleObj>
              </mc:Choice>
              <mc:Fallback>
                <p:oleObj name="Equation" r:id="rId20" imgW="749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7465" y="5070948"/>
                        <a:ext cx="16224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9745763"/>
              </p:ext>
            </p:extLst>
          </p:nvPr>
        </p:nvGraphicFramePr>
        <p:xfrm>
          <a:off x="5314950" y="3030165"/>
          <a:ext cx="17907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83" name="Equation" r:id="rId22" imgW="825480" imgH="190440" progId="Equation.DSMT4">
                  <p:embed/>
                </p:oleObj>
              </mc:Choice>
              <mc:Fallback>
                <p:oleObj name="Equation" r:id="rId22" imgW="825480" imgH="1904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3030165"/>
                        <a:ext cx="17907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11723" y="775546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1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65148" y="962872"/>
            <a:ext cx="7322106" cy="8728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          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328873"/>
              </p:ext>
            </p:extLst>
          </p:nvPr>
        </p:nvGraphicFramePr>
        <p:xfrm>
          <a:off x="3964713" y="1169085"/>
          <a:ext cx="1496495" cy="53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84" name="Equation" r:id="rId24" imgW="634680" imgH="228600" progId="Equation.DSMT4">
                  <p:embed/>
                </p:oleObj>
              </mc:Choice>
              <mc:Fallback>
                <p:oleObj name="Equation" r:id="rId24" imgW="634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964713" y="1169085"/>
                        <a:ext cx="1496495" cy="538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153773"/>
              </p:ext>
            </p:extLst>
          </p:nvPr>
        </p:nvGraphicFramePr>
        <p:xfrm>
          <a:off x="6067053" y="1136149"/>
          <a:ext cx="20637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85" name="Equation" r:id="rId26" imgW="876240" imgH="253800" progId="Equation.DSMT4">
                  <p:embed/>
                </p:oleObj>
              </mc:Choice>
              <mc:Fallback>
                <p:oleObj name="Equation" r:id="rId26" imgW="876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7053" y="1136149"/>
                        <a:ext cx="206375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Oval 30"/>
          <p:cNvSpPr/>
          <p:nvPr/>
        </p:nvSpPr>
        <p:spPr>
          <a:xfrm>
            <a:off x="526473" y="2938041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4987646" y="5746210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02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7" grpId="0"/>
      <p:bldP spid="18" grpId="0"/>
      <p:bldP spid="19" grpId="0"/>
      <p:bldP spid="20" grpId="0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46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-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180110" y="2079975"/>
            <a:ext cx="86868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/>
        </p:nvSpPr>
        <p:spPr bwMode="auto">
          <a:xfrm>
            <a:off x="138544" y="4263785"/>
            <a:ext cx="8700656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>
            <a:spLocks noGrp="1" noChangeArrowheads="1"/>
          </p:cNvSpPr>
          <p:nvPr/>
        </p:nvSpPr>
        <p:spPr bwMode="auto">
          <a:xfrm>
            <a:off x="561110" y="295108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>
            <a:spLocks noGrp="1" noChangeArrowheads="1"/>
          </p:cNvSpPr>
          <p:nvPr/>
        </p:nvSpPr>
        <p:spPr bwMode="auto">
          <a:xfrm>
            <a:off x="554183" y="373213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>
            <a:spLocks noGrp="1" noChangeArrowheads="1"/>
          </p:cNvSpPr>
          <p:nvPr/>
        </p:nvSpPr>
        <p:spPr bwMode="auto">
          <a:xfrm>
            <a:off x="4897585" y="295627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>
            <a:spLocks noGrp="1" noChangeArrowheads="1"/>
          </p:cNvSpPr>
          <p:nvPr/>
        </p:nvSpPr>
        <p:spPr bwMode="auto">
          <a:xfrm>
            <a:off x="4904510" y="378495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317696"/>
              </p:ext>
            </p:extLst>
          </p:nvPr>
        </p:nvGraphicFramePr>
        <p:xfrm>
          <a:off x="1165673" y="3043878"/>
          <a:ext cx="1598612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0" name="Equation" r:id="rId4" imgW="736560" imgH="228600" progId="Equation.DSMT4">
                  <p:embed/>
                </p:oleObj>
              </mc:Choice>
              <mc:Fallback>
                <p:oleObj name="Equation" r:id="rId4" imgW="73656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673" y="3043878"/>
                        <a:ext cx="1598612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487273"/>
              </p:ext>
            </p:extLst>
          </p:nvPr>
        </p:nvGraphicFramePr>
        <p:xfrm>
          <a:off x="1111983" y="3824928"/>
          <a:ext cx="157003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1" name="Equation" r:id="rId6" imgW="723600" imgH="228600" progId="Equation.DSMT4">
                  <p:embed/>
                </p:oleObj>
              </mc:Choice>
              <mc:Fallback>
                <p:oleObj name="Equation" r:id="rId6" imgW="72360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983" y="3824928"/>
                        <a:ext cx="1570037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863117"/>
              </p:ext>
            </p:extLst>
          </p:nvPr>
        </p:nvGraphicFramePr>
        <p:xfrm>
          <a:off x="5529995" y="3880490"/>
          <a:ext cx="14319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2" name="Equation" r:id="rId8" imgW="660240" imgH="228600" progId="Equation.DSMT4">
                  <p:embed/>
                </p:oleObj>
              </mc:Choice>
              <mc:Fallback>
                <p:oleObj name="Equation" r:id="rId8" imgW="66024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9995" y="3880490"/>
                        <a:ext cx="143192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>
            <a:spLocks noGrp="1" noChangeArrowheads="1"/>
          </p:cNvSpPr>
          <p:nvPr/>
        </p:nvSpPr>
        <p:spPr bwMode="auto">
          <a:xfrm>
            <a:off x="630390" y="524486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>
            <a:spLocks noGrp="1" noChangeArrowheads="1"/>
          </p:cNvSpPr>
          <p:nvPr/>
        </p:nvSpPr>
        <p:spPr bwMode="auto">
          <a:xfrm>
            <a:off x="623463" y="602591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>
            <a:spLocks noGrp="1" noChangeArrowheads="1"/>
          </p:cNvSpPr>
          <p:nvPr/>
        </p:nvSpPr>
        <p:spPr bwMode="auto">
          <a:xfrm>
            <a:off x="4966865" y="525005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>
            <a:spLocks noGrp="1" noChangeArrowheads="1"/>
          </p:cNvSpPr>
          <p:nvPr/>
        </p:nvSpPr>
        <p:spPr bwMode="auto">
          <a:xfrm>
            <a:off x="4973790" y="607873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39500"/>
              </p:ext>
            </p:extLst>
          </p:nvPr>
        </p:nvGraphicFramePr>
        <p:xfrm>
          <a:off x="1193810" y="5351513"/>
          <a:ext cx="14605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3" name="Equation" r:id="rId10" imgW="672840" imgH="228600" progId="Equation.DSMT4">
                  <p:embed/>
                </p:oleObj>
              </mc:Choice>
              <mc:Fallback>
                <p:oleObj name="Equation" r:id="rId10" imgW="672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10" y="5351513"/>
                        <a:ext cx="14605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293498"/>
              </p:ext>
            </p:extLst>
          </p:nvPr>
        </p:nvGraphicFramePr>
        <p:xfrm>
          <a:off x="1209395" y="6090998"/>
          <a:ext cx="14319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4" name="Equation" r:id="rId12" imgW="660240" imgH="228600" progId="Equation.DSMT4">
                  <p:embed/>
                </p:oleObj>
              </mc:Choice>
              <mc:Fallback>
                <p:oleObj name="Equation" r:id="rId12" imgW="6602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9395" y="6090998"/>
                        <a:ext cx="143192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279911"/>
              </p:ext>
            </p:extLst>
          </p:nvPr>
        </p:nvGraphicFramePr>
        <p:xfrm>
          <a:off x="5545580" y="6160415"/>
          <a:ext cx="15128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5" name="Equation" r:id="rId14" imgW="698400" imgH="228600" progId="Equation.DSMT4">
                  <p:embed/>
                </p:oleObj>
              </mc:Choice>
              <mc:Fallback>
                <p:oleObj name="Equation" r:id="rId14" imgW="698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580" y="6160415"/>
                        <a:ext cx="1512888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300682"/>
              </p:ext>
            </p:extLst>
          </p:nvPr>
        </p:nvGraphicFramePr>
        <p:xfrm>
          <a:off x="5517443" y="5332895"/>
          <a:ext cx="151288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6" name="Equation" r:id="rId16" imgW="698400" imgH="228600" progId="Equation.DSMT4">
                  <p:embed/>
                </p:oleObj>
              </mc:Choice>
              <mc:Fallback>
                <p:oleObj name="Equation" r:id="rId16" imgW="698400" imgH="2286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7443" y="5332895"/>
                        <a:ext cx="1512887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499305"/>
              </p:ext>
            </p:extLst>
          </p:nvPr>
        </p:nvGraphicFramePr>
        <p:xfrm>
          <a:off x="5971335" y="2279135"/>
          <a:ext cx="2301676" cy="551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7" name="Equation" r:id="rId18" imgW="939600" imgH="228600" progId="Equation.DSMT4">
                  <p:embed/>
                </p:oleObj>
              </mc:Choice>
              <mc:Fallback>
                <p:oleObj name="Equation" r:id="rId18" imgW="9396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1335" y="2279135"/>
                        <a:ext cx="2301676" cy="5515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546680"/>
              </p:ext>
            </p:extLst>
          </p:nvPr>
        </p:nvGraphicFramePr>
        <p:xfrm>
          <a:off x="5527980" y="3046330"/>
          <a:ext cx="157003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8" name="Equation" r:id="rId20" imgW="723600" imgH="228600" progId="Equation.DSMT4">
                  <p:embed/>
                </p:oleObj>
              </mc:Choice>
              <mc:Fallback>
                <p:oleObj name="Equation" r:id="rId20" imgW="723600" imgH="2286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7980" y="3046330"/>
                        <a:ext cx="1570037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74565"/>
              </p:ext>
            </p:extLst>
          </p:nvPr>
        </p:nvGraphicFramePr>
        <p:xfrm>
          <a:off x="5919375" y="4441438"/>
          <a:ext cx="20955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29" name="Equation" r:id="rId22" imgW="965160" imgH="279360" progId="Equation.DSMT4">
                  <p:embed/>
                </p:oleObj>
              </mc:Choice>
              <mc:Fallback>
                <p:oleObj name="Equation" r:id="rId22" imgW="96516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375" y="4441438"/>
                        <a:ext cx="20955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11723" y="775546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1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65148" y="962872"/>
            <a:ext cx="7322106" cy="8728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          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928070"/>
              </p:ext>
            </p:extLst>
          </p:nvPr>
        </p:nvGraphicFramePr>
        <p:xfrm>
          <a:off x="3964713" y="1169085"/>
          <a:ext cx="1496495" cy="53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30" name="Equation" r:id="rId24" imgW="634680" imgH="228600" progId="Equation.DSMT4">
                  <p:embed/>
                </p:oleObj>
              </mc:Choice>
              <mc:Fallback>
                <p:oleObj name="Equation" r:id="rId24" imgW="634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964713" y="1169085"/>
                        <a:ext cx="1496495" cy="538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416344"/>
              </p:ext>
            </p:extLst>
          </p:nvPr>
        </p:nvGraphicFramePr>
        <p:xfrm>
          <a:off x="6067053" y="1136149"/>
          <a:ext cx="20637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31" name="Equation" r:id="rId26" imgW="876240" imgH="253800" progId="Equation.DSMT4">
                  <p:embed/>
                </p:oleObj>
              </mc:Choice>
              <mc:Fallback>
                <p:oleObj name="Equation" r:id="rId26" imgW="876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7053" y="1136149"/>
                        <a:ext cx="206375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Oval 35"/>
          <p:cNvSpPr/>
          <p:nvPr/>
        </p:nvSpPr>
        <p:spPr>
          <a:xfrm>
            <a:off x="561110" y="3735655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665026" y="5292497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Flowchart: Connector 41">
            <a:hlinkClick r:id="rId28" action="ppaction://hlinksldjump"/>
          </p:cNvPr>
          <p:cNvSpPr/>
          <p:nvPr/>
        </p:nvSpPr>
        <p:spPr>
          <a:xfrm>
            <a:off x="8465155" y="6362665"/>
            <a:ext cx="685800" cy="495335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 7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72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24" grpId="0"/>
      <p:bldP spid="25" grpId="0"/>
      <p:bldP spid="26" grpId="0"/>
      <p:bldP spid="27" grpId="0"/>
      <p:bldP spid="36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-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934382"/>
              </p:ext>
            </p:extLst>
          </p:nvPr>
        </p:nvGraphicFramePr>
        <p:xfrm>
          <a:off x="5088228" y="2315505"/>
          <a:ext cx="2817812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0" name="Equation" r:id="rId4" imgW="1168200" imgH="279360" progId="Equation.DSMT4">
                  <p:embed/>
                </p:oleObj>
              </mc:Choice>
              <mc:Fallback>
                <p:oleObj name="Equation" r:id="rId4" imgW="11682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8228" y="2315505"/>
                        <a:ext cx="2817812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675820"/>
              </p:ext>
            </p:extLst>
          </p:nvPr>
        </p:nvGraphicFramePr>
        <p:xfrm>
          <a:off x="5145668" y="4440145"/>
          <a:ext cx="2398712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1" name="Equation" r:id="rId6" imgW="1104840" imgH="368280" progId="Equation.DSMT4">
                  <p:embed/>
                </p:oleObj>
              </mc:Choice>
              <mc:Fallback>
                <p:oleObj name="Equation" r:id="rId6" imgW="11048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668" y="4440145"/>
                        <a:ext cx="2398712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9327" y="2149250"/>
            <a:ext cx="85344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138544" y="4263785"/>
            <a:ext cx="8091055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533400" y="302035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526473" y="380140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4856020" y="302555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4876800" y="385422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835893"/>
              </p:ext>
            </p:extLst>
          </p:nvPr>
        </p:nvGraphicFramePr>
        <p:xfrm>
          <a:off x="1082690" y="3156015"/>
          <a:ext cx="17907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2" name="Equation" r:id="rId8" imgW="825480" imgH="190440" progId="Equation.DSMT4">
                  <p:embed/>
                </p:oleObj>
              </mc:Choice>
              <mc:Fallback>
                <p:oleObj name="Equation" r:id="rId8" imgW="8254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90" y="3156015"/>
                        <a:ext cx="17907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786543"/>
              </p:ext>
            </p:extLst>
          </p:nvPr>
        </p:nvGraphicFramePr>
        <p:xfrm>
          <a:off x="1085428" y="3923210"/>
          <a:ext cx="1597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3" name="Equation" r:id="rId10" imgW="736560" imgH="190440" progId="Equation.DSMT4">
                  <p:embed/>
                </p:oleObj>
              </mc:Choice>
              <mc:Fallback>
                <p:oleObj name="Equation" r:id="rId10" imgW="736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428" y="3923210"/>
                        <a:ext cx="15970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532530"/>
              </p:ext>
            </p:extLst>
          </p:nvPr>
        </p:nvGraphicFramePr>
        <p:xfrm>
          <a:off x="5448600" y="3978773"/>
          <a:ext cx="16240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4" name="Equation" r:id="rId12" imgW="749160" imgH="190440" progId="Equation.DSMT4">
                  <p:embed/>
                </p:oleObj>
              </mc:Choice>
              <mc:Fallback>
                <p:oleObj name="Equation" r:id="rId12" imgW="749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600" y="3978773"/>
                        <a:ext cx="162401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 noGrp="1" noChangeArrowheads="1"/>
          </p:cNvSpPr>
          <p:nvPr/>
        </p:nvSpPr>
        <p:spPr bwMode="auto">
          <a:xfrm>
            <a:off x="630390" y="524486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Grp="1" noChangeArrowheads="1"/>
          </p:cNvSpPr>
          <p:nvPr/>
        </p:nvSpPr>
        <p:spPr bwMode="auto">
          <a:xfrm>
            <a:off x="623463" y="592892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4965277" y="5233024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>
            <a:spLocks noGrp="1" noChangeArrowheads="1"/>
          </p:cNvSpPr>
          <p:nvPr/>
        </p:nvSpPr>
        <p:spPr bwMode="auto">
          <a:xfrm>
            <a:off x="4973790" y="598174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146552"/>
              </p:ext>
            </p:extLst>
          </p:nvPr>
        </p:nvGraphicFramePr>
        <p:xfrm>
          <a:off x="1179513" y="5395240"/>
          <a:ext cx="8810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5" name="Equation" r:id="rId14" imgW="406080" imgH="164880" progId="Equation.DSMT4">
                  <p:embed/>
                </p:oleObj>
              </mc:Choice>
              <mc:Fallback>
                <p:oleObj name="Equation" r:id="rId14" imgW="4060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5395240"/>
                        <a:ext cx="88106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998220"/>
              </p:ext>
            </p:extLst>
          </p:nvPr>
        </p:nvGraphicFramePr>
        <p:xfrm>
          <a:off x="1195688" y="6064585"/>
          <a:ext cx="16240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6" name="Equation" r:id="rId16" imgW="749160" imgH="190440" progId="Equation.DSMT4">
                  <p:embed/>
                </p:oleObj>
              </mc:Choice>
              <mc:Fallback>
                <p:oleObj name="Equation" r:id="rId16" imgW="749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5688" y="6064585"/>
                        <a:ext cx="162401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595739"/>
              </p:ext>
            </p:extLst>
          </p:nvPr>
        </p:nvGraphicFramePr>
        <p:xfrm>
          <a:off x="5517295" y="6106293"/>
          <a:ext cx="16510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7" name="Equation" r:id="rId18" imgW="761760" imgH="190440" progId="Equation.DSMT4">
                  <p:embed/>
                </p:oleObj>
              </mc:Choice>
              <mc:Fallback>
                <p:oleObj name="Equation" r:id="rId18" imgW="7617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7295" y="6106293"/>
                        <a:ext cx="16510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46499"/>
              </p:ext>
            </p:extLst>
          </p:nvPr>
        </p:nvGraphicFramePr>
        <p:xfrm>
          <a:off x="5555675" y="5359592"/>
          <a:ext cx="7143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8" name="Equation" r:id="rId20" imgW="330120" imgH="164880" progId="Equation.DSMT4">
                  <p:embed/>
                </p:oleObj>
              </mc:Choice>
              <mc:Fallback>
                <p:oleObj name="Equation" r:id="rId20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5675" y="5359592"/>
                        <a:ext cx="7143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809193"/>
              </p:ext>
            </p:extLst>
          </p:nvPr>
        </p:nvGraphicFramePr>
        <p:xfrm>
          <a:off x="5400258" y="3161500"/>
          <a:ext cx="16240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9" name="Equation" r:id="rId22" imgW="749160" imgH="190440" progId="Equation.DSMT4">
                  <p:embed/>
                </p:oleObj>
              </mc:Choice>
              <mc:Fallback>
                <p:oleObj name="Equation" r:id="rId22" imgW="749160" imgH="1904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0258" y="3161500"/>
                        <a:ext cx="162401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1723" y="775546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1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465148" y="962872"/>
            <a:ext cx="7322106" cy="8728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          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848200"/>
              </p:ext>
            </p:extLst>
          </p:nvPr>
        </p:nvGraphicFramePr>
        <p:xfrm>
          <a:off x="3964713" y="1169085"/>
          <a:ext cx="1496495" cy="53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70" name="Equation" r:id="rId24" imgW="634680" imgH="228600" progId="Equation.DSMT4">
                  <p:embed/>
                </p:oleObj>
              </mc:Choice>
              <mc:Fallback>
                <p:oleObj name="Equation" r:id="rId24" imgW="634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964713" y="1169085"/>
                        <a:ext cx="1496495" cy="538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817415"/>
              </p:ext>
            </p:extLst>
          </p:nvPr>
        </p:nvGraphicFramePr>
        <p:xfrm>
          <a:off x="6067053" y="1136149"/>
          <a:ext cx="20637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71" name="Equation" r:id="rId26" imgW="876240" imgH="253800" progId="Equation.DSMT4">
                  <p:embed/>
                </p:oleObj>
              </mc:Choice>
              <mc:Fallback>
                <p:oleObj name="Equation" r:id="rId26" imgW="876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7053" y="1136149"/>
                        <a:ext cx="206375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4876800" y="3035087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965277" y="5999930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18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6" grpId="0"/>
      <p:bldP spid="17" grpId="0"/>
      <p:bldP spid="18" grpId="0"/>
      <p:bldP spid="19" grpId="0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370" descr="Kết quả hình ảnh cho hình nền powerpoint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-1"/>
            <a:ext cx="911629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39669"/>
              </p:ext>
            </p:extLst>
          </p:nvPr>
        </p:nvGraphicFramePr>
        <p:xfrm>
          <a:off x="5091570" y="2146650"/>
          <a:ext cx="347054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86" name="Equation" r:id="rId4" imgW="1752480" imgH="355320" progId="Equation.DSMT4">
                  <p:embed/>
                </p:oleObj>
              </mc:Choice>
              <mc:Fallback>
                <p:oleObj name="Equation" r:id="rId4" imgW="17524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1570" y="2146650"/>
                        <a:ext cx="3470540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87192"/>
              </p:ext>
            </p:extLst>
          </p:nvPr>
        </p:nvGraphicFramePr>
        <p:xfrm>
          <a:off x="5120990" y="4528033"/>
          <a:ext cx="3448050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87" name="Equation" r:id="rId6" imgW="1815840" imgH="228600" progId="Equation.DSMT4">
                  <p:embed/>
                </p:oleObj>
              </mc:Choice>
              <mc:Fallback>
                <p:oleObj name="Equation" r:id="rId6" imgW="1815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0990" y="4528033"/>
                        <a:ext cx="3448050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80110" y="1941425"/>
            <a:ext cx="89154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166254" y="4291495"/>
            <a:ext cx="8929256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28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561110" y="281253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554183" y="359358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4883730" y="283158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4904510" y="364640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/>
        </p:nvSpPr>
        <p:spPr bwMode="auto">
          <a:xfrm>
            <a:off x="5264730" y="2826385"/>
            <a:ext cx="19050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525996"/>
              </p:ext>
            </p:extLst>
          </p:nvPr>
        </p:nvGraphicFramePr>
        <p:xfrm>
          <a:off x="1149928" y="2949777"/>
          <a:ext cx="7159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88" name="Equation" r:id="rId8" imgW="330120" imgH="164880" progId="Equation.DSMT4">
                  <p:embed/>
                </p:oleObj>
              </mc:Choice>
              <mc:Fallback>
                <p:oleObj name="Equation" r:id="rId8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928" y="2949777"/>
                        <a:ext cx="7159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061056"/>
              </p:ext>
            </p:extLst>
          </p:nvPr>
        </p:nvGraphicFramePr>
        <p:xfrm>
          <a:off x="1115305" y="3716972"/>
          <a:ext cx="6889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89" name="Equation" r:id="rId10" imgW="317160" imgH="164880" progId="Equation.DSMT4">
                  <p:embed/>
                </p:oleObj>
              </mc:Choice>
              <mc:Fallback>
                <p:oleObj name="Equation" r:id="rId10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305" y="3716972"/>
                        <a:ext cx="6889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542551"/>
              </p:ext>
            </p:extLst>
          </p:nvPr>
        </p:nvGraphicFramePr>
        <p:xfrm>
          <a:off x="5598248" y="3785668"/>
          <a:ext cx="6873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90" name="Equation" r:id="rId12" imgW="317160" imgH="164880" progId="Equation.DSMT4">
                  <p:embed/>
                </p:oleObj>
              </mc:Choice>
              <mc:Fallback>
                <p:oleObj name="Equation" r:id="rId12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8248" y="3785668"/>
                        <a:ext cx="687387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 noGrp="1" noChangeArrowheads="1"/>
          </p:cNvSpPr>
          <p:nvPr/>
        </p:nvSpPr>
        <p:spPr bwMode="auto">
          <a:xfrm>
            <a:off x="658100" y="527257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Grp="1" noChangeArrowheads="1"/>
          </p:cNvSpPr>
          <p:nvPr/>
        </p:nvSpPr>
        <p:spPr bwMode="auto">
          <a:xfrm>
            <a:off x="651173" y="6053620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/>
        </p:nvSpPr>
        <p:spPr bwMode="auto">
          <a:xfrm>
            <a:off x="4925300" y="5277765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>
            <a:spLocks noGrp="1" noChangeArrowheads="1"/>
          </p:cNvSpPr>
          <p:nvPr/>
        </p:nvSpPr>
        <p:spPr bwMode="auto">
          <a:xfrm>
            <a:off x="4964992" y="6107306"/>
            <a:ext cx="609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078996"/>
              </p:ext>
            </p:extLst>
          </p:nvPr>
        </p:nvGraphicFramePr>
        <p:xfrm>
          <a:off x="1302473" y="5409095"/>
          <a:ext cx="6889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91" name="Equation" r:id="rId14" imgW="317160" imgH="164880" progId="Equation.DSMT4">
                  <p:embed/>
                </p:oleObj>
              </mc:Choice>
              <mc:Fallback>
                <p:oleObj name="Equation" r:id="rId14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2473" y="5409095"/>
                        <a:ext cx="6889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194808"/>
              </p:ext>
            </p:extLst>
          </p:nvPr>
        </p:nvGraphicFramePr>
        <p:xfrm>
          <a:off x="1261198" y="6190145"/>
          <a:ext cx="8556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92" name="Equation" r:id="rId16" imgW="393480" imgH="164880" progId="Equation.DSMT4">
                  <p:embed/>
                </p:oleObj>
              </mc:Choice>
              <mc:Fallback>
                <p:oleObj name="Equation" r:id="rId16" imgW="3934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1198" y="6190145"/>
                        <a:ext cx="85566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029429"/>
              </p:ext>
            </p:extLst>
          </p:nvPr>
        </p:nvGraphicFramePr>
        <p:xfrm>
          <a:off x="5576027" y="6246574"/>
          <a:ext cx="8524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93" name="Equation" r:id="rId18" imgW="393480" imgH="164880" progId="Equation.DSMT4">
                  <p:embed/>
                </p:oleObj>
              </mc:Choice>
              <mc:Fallback>
                <p:oleObj name="Equation" r:id="rId18" imgW="3934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6027" y="6246574"/>
                        <a:ext cx="8524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390988"/>
              </p:ext>
            </p:extLst>
          </p:nvPr>
        </p:nvGraphicFramePr>
        <p:xfrm>
          <a:off x="5515698" y="5404333"/>
          <a:ext cx="7143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94" name="Equation" r:id="rId20" imgW="330120" imgH="164880" progId="Equation.DSMT4">
                  <p:embed/>
                </p:oleObj>
              </mc:Choice>
              <mc:Fallback>
                <p:oleObj name="Equation" r:id="rId20" imgW="3301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5698" y="5404333"/>
                        <a:ext cx="7143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37311" y="13855"/>
            <a:ext cx="8149942" cy="66501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CHUYÊN ĐỀ  PHƯƠNG TRÌNH LOGARIT</a:t>
            </a:r>
            <a:endParaRPr lang="en-US" sz="3200" b="1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1723" y="775546"/>
            <a:ext cx="1412631" cy="12141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LOẠI 1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465148" y="962872"/>
            <a:ext cx="7322106" cy="8728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 VỀ DẠNG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          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696820"/>
              </p:ext>
            </p:extLst>
          </p:nvPr>
        </p:nvGraphicFramePr>
        <p:xfrm>
          <a:off x="3964713" y="1169085"/>
          <a:ext cx="1496495" cy="53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95" name="Equation" r:id="rId22" imgW="634680" imgH="228600" progId="Equation.DSMT4">
                  <p:embed/>
                </p:oleObj>
              </mc:Choice>
              <mc:Fallback>
                <p:oleObj name="Equation" r:id="rId22" imgW="634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964713" y="1169085"/>
                        <a:ext cx="1496495" cy="538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492985"/>
              </p:ext>
            </p:extLst>
          </p:nvPr>
        </p:nvGraphicFramePr>
        <p:xfrm>
          <a:off x="6067053" y="1136149"/>
          <a:ext cx="20637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96" name="Equation" r:id="rId24" imgW="876240" imgH="253800" progId="Equation.DSMT4">
                  <p:embed/>
                </p:oleObj>
              </mc:Choice>
              <mc:Fallback>
                <p:oleObj name="Equation" r:id="rId24" imgW="876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7053" y="1136149"/>
                        <a:ext cx="206375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554183" y="3627350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651173" y="6053620"/>
            <a:ext cx="540327" cy="609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Flowchart: Connector 31">
            <a:hlinkClick r:id="rId26" action="ppaction://hlinksldjump"/>
          </p:cNvPr>
          <p:cNvSpPr/>
          <p:nvPr/>
        </p:nvSpPr>
        <p:spPr>
          <a:xfrm>
            <a:off x="8430495" y="6374005"/>
            <a:ext cx="685800" cy="495335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 2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87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6" grpId="0"/>
      <p:bldP spid="17" grpId="0"/>
      <p:bldP spid="18" grpId="0"/>
      <p:bldP spid="19" grpId="0"/>
      <p:bldP spid="30" grpId="0" animBg="1"/>
      <p:bldP spid="3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32&quot;&gt;&lt;property id=&quot;20148&quot; value=&quot;5&quot;/&gt;&lt;property id=&quot;20300&quot; value=&quot;Slide 2&quot;/&gt;&lt;property id=&quot;20307&quot; value=&quot;257&quot;/&gt;&lt;/object&gt;&lt;object type=&quot;3&quot; unique_id=&quot;10033&quot;&gt;&lt;property id=&quot;20148&quot; value=&quot;5&quot;/&gt;&lt;property id=&quot;20300&quot; value=&quot;Slide 4&quot;/&gt;&lt;property id=&quot;20307&quot; value=&quot;258&quot;/&gt;&lt;/object&gt;&lt;object type=&quot;3&quot; unique_id=&quot;10034&quot;&gt;&lt;property id=&quot;20148&quot; value=&quot;5&quot;/&gt;&lt;property id=&quot;20300&quot; value=&quot;Slide 5&quot;/&gt;&lt;property id=&quot;20307&quot; value=&quot;259&quot;/&gt;&lt;/object&gt;&lt;object type=&quot;3&quot; unique_id=&quot;10113&quot;&gt;&lt;property id=&quot;20148&quot; value=&quot;5&quot;/&gt;&lt;property id=&quot;20300&quot; value=&quot;Slide 7&quot;/&gt;&lt;property id=&quot;20307&quot; value=&quot;260&quot;/&gt;&lt;/object&gt;&lt;object type=&quot;3&quot; unique_id=&quot;10149&quot;&gt;&lt;property id=&quot;20148&quot; value=&quot;5&quot;/&gt;&lt;property id=&quot;20300&quot; value=&quot;Slide 12&quot;/&gt;&lt;property id=&quot;20307&quot; value=&quot;261&quot;/&gt;&lt;/object&gt;&lt;object type=&quot;3&quot; unique_id=&quot;10302&quot;&gt;&lt;property id=&quot;20148&quot; value=&quot;5&quot;/&gt;&lt;property id=&quot;20300&quot; value=&quot;Slide 13&quot;/&gt;&lt;property id=&quot;20307&quot; value=&quot;262&quot;/&gt;&lt;/object&gt;&lt;object type=&quot;3&quot; unique_id=&quot;10330&quot;&gt;&lt;property id=&quot;20148&quot; value=&quot;5&quot;/&gt;&lt;property id=&quot;20300&quot; value=&quot;Slide 14&quot;/&gt;&lt;property id=&quot;20307&quot; value=&quot;263&quot;/&gt;&lt;/object&gt;&lt;object type=&quot;3&quot; unique_id=&quot;10381&quot;&gt;&lt;property id=&quot;20148&quot; value=&quot;5&quot;/&gt;&lt;property id=&quot;20300&quot; value=&quot;Slide 15&quot;/&gt;&lt;property id=&quot;20307&quot; value=&quot;264&quot;/&gt;&lt;/object&gt;&lt;object type=&quot;3&quot; unique_id=&quot;10415&quot;&gt;&lt;property id=&quot;20148&quot; value=&quot;5&quot;/&gt;&lt;property id=&quot;20300&quot; value=&quot;Slide 6&quot;/&gt;&lt;property id=&quot;20307&quot; value=&quot;265&quot;/&gt;&lt;/object&gt;&lt;object type=&quot;3&quot; unique_id=&quot;10500&quot;&gt;&lt;property id=&quot;20148&quot; value=&quot;5&quot;/&gt;&lt;property id=&quot;20300&quot; value=&quot;Slide 8&quot;/&gt;&lt;property id=&quot;20307&quot; value=&quot;266&quot;/&gt;&lt;/object&gt;&lt;object type=&quot;3&quot; unique_id=&quot;10566&quot;&gt;&lt;property id=&quot;20148&quot; value=&quot;5&quot;/&gt;&lt;property id=&quot;20300&quot; value=&quot;Slide 9&quot;/&gt;&lt;property id=&quot;20307&quot; value=&quot;267&quot;/&gt;&lt;/object&gt;&lt;object type=&quot;3&quot; unique_id=&quot;10637&quot;&gt;&lt;property id=&quot;20148&quot; value=&quot;5&quot;/&gt;&lt;property id=&quot;20300&quot; value=&quot;Slide 10&quot;/&gt;&lt;property id=&quot;20307&quot; value=&quot;268&quot;/&gt;&lt;/object&gt;&lt;object type=&quot;3&quot; unique_id=&quot;10803&quot;&gt;&lt;property id=&quot;20148&quot; value=&quot;5&quot;/&gt;&lt;property id=&quot;20300&quot; value=&quot;Slide 11&quot;/&gt;&lt;property id=&quot;20307&quot; value=&quot;269&quot;/&gt;&lt;/object&gt;&lt;object type=&quot;3&quot; unique_id=&quot;10916&quot;&gt;&lt;property id=&quot;20148&quot; value=&quot;5&quot;/&gt;&lt;property id=&quot;20300&quot; value=&quot;Slide 16&quot;/&gt;&lt;property id=&quot;20307&quot; value=&quot;270&quot;/&gt;&lt;/object&gt;&lt;object type=&quot;3&quot; unique_id=&quot;10968&quot;&gt;&lt;property id=&quot;20148&quot; value=&quot;5&quot;/&gt;&lt;property id=&quot;20300&quot; value=&quot;Slide 17&quot;/&gt;&lt;property id=&quot;20307&quot; value=&quot;271&quot;/&gt;&lt;/object&gt;&lt;object type=&quot;3&quot; unique_id=&quot;11059&quot;&gt;&lt;property id=&quot;20148&quot; value=&quot;5&quot;/&gt;&lt;property id=&quot;20300&quot; value=&quot;Slide 18&quot;/&gt;&lt;property id=&quot;20307&quot; value=&quot;272&quot;/&gt;&lt;/object&gt;&lt;object type=&quot;3&quot; unique_id=&quot;11136&quot;&gt;&lt;property id=&quot;20148&quot; value=&quot;5&quot;/&gt;&lt;property id=&quot;20300&quot; value=&quot;Slide 19&quot;/&gt;&lt;property id=&quot;20307&quot; value=&quot;273&quot;/&gt;&lt;/object&gt;&lt;object type=&quot;3&quot; unique_id=&quot;11137&quot;&gt;&lt;property id=&quot;20148&quot; value=&quot;5&quot;/&gt;&lt;property id=&quot;20300&quot; value=&quot;Slide 20&quot;/&gt;&lt;property id=&quot;20307&quot; value=&quot;274&quot;/&gt;&lt;/object&gt;&lt;object type=&quot;3&quot; unique_id=&quot;11327&quot;&gt;&lt;property id=&quot;20148&quot; value=&quot;5&quot;/&gt;&lt;property id=&quot;20300&quot; value=&quot;Slide 3&quot;/&gt;&lt;property id=&quot;20307&quot; value=&quot;27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6263</TotalTime>
  <Words>831</Words>
  <Application>Microsoft Office PowerPoint</Application>
  <PresentationFormat>On-screen Show (4:3)</PresentationFormat>
  <Paragraphs>260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283</cp:revision>
  <dcterms:created xsi:type="dcterms:W3CDTF">2016-11-02T01:15:35Z</dcterms:created>
  <dcterms:modified xsi:type="dcterms:W3CDTF">2017-04-06T23:57:07Z</dcterms:modified>
</cp:coreProperties>
</file>